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0"/>
  </p:notesMasterIdLst>
  <p:sldIdLst>
    <p:sldId id="256" r:id="rId2"/>
    <p:sldId id="257" r:id="rId3"/>
    <p:sldId id="258" r:id="rId4"/>
    <p:sldId id="259" r:id="rId5"/>
    <p:sldId id="260" r:id="rId6"/>
    <p:sldId id="261" r:id="rId7"/>
    <p:sldId id="296" r:id="rId8"/>
    <p:sldId id="262" r:id="rId9"/>
    <p:sldId id="263" r:id="rId10"/>
    <p:sldId id="297" r:id="rId11"/>
    <p:sldId id="299" r:id="rId12"/>
    <p:sldId id="300" r:id="rId13"/>
    <p:sldId id="301" r:id="rId14"/>
    <p:sldId id="264" r:id="rId15"/>
    <p:sldId id="315" r:id="rId16"/>
    <p:sldId id="302" r:id="rId17"/>
    <p:sldId id="303" r:id="rId18"/>
    <p:sldId id="304" r:id="rId19"/>
    <p:sldId id="305" r:id="rId20"/>
    <p:sldId id="306" r:id="rId21"/>
    <p:sldId id="307" r:id="rId22"/>
    <p:sldId id="308" r:id="rId23"/>
    <p:sldId id="309" r:id="rId24"/>
    <p:sldId id="310" r:id="rId25"/>
    <p:sldId id="311" r:id="rId26"/>
    <p:sldId id="312" r:id="rId27"/>
    <p:sldId id="313" r:id="rId28"/>
    <p:sldId id="314" r:id="rId29"/>
  </p:sldIdLst>
  <p:sldSz cx="9144000" cy="5143500" type="screen16x9"/>
  <p:notesSz cx="6858000" cy="9144000"/>
  <p:embeddedFontLst>
    <p:embeddedFont>
      <p:font typeface="Aptos Narrow" panose="020B0004020202020204" pitchFamily="34" charset="0"/>
      <p:regular r:id="rId31"/>
    </p:embeddedFont>
    <p:embeddedFont>
      <p:font typeface="Bebas Neue" panose="020B0606020202050201" pitchFamily="34" charset="0"/>
      <p:regular r:id="rId32"/>
    </p:embeddedFont>
    <p:embeddedFont>
      <p:font typeface="Montserrat" pitchFamily="2" charset="0"/>
      <p:regular r:id="rId33"/>
      <p:bold r:id="rId34"/>
      <p:italic r:id="rId35"/>
      <p:boldItalic r:id="rId36"/>
    </p:embeddedFont>
    <p:embeddedFont>
      <p:font typeface="News Gothic MT" panose="020B0504020203020204" pitchFamily="34" charset="0"/>
      <p:regular r:id="rId37"/>
      <p:bold r:id="rId38"/>
      <p:italic r:id="rId39"/>
    </p:embeddedFont>
    <p:embeddedFont>
      <p:font typeface="Nunito Medium" panose="020B0604020202020204" charset="0"/>
      <p:regular r:id="rId40"/>
      <p:bold r:id="rId41"/>
      <p:italic r:id="rId42"/>
      <p:boldItalic r:id="rId43"/>
    </p:embeddedFont>
    <p:embeddedFont>
      <p:font typeface="Raleway"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84" userDrawn="1">
          <p15:clr>
            <a:srgbClr val="A4A3A4"/>
          </p15:clr>
        </p15:guide>
        <p15:guide id="2" pos="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69C78A-7BE5-4956-BD43-839D4D7577AD}">
  <a:tblStyle styleId="{CF69C78A-7BE5-4956-BD43-839D4D7577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DE2DFD0-6CBB-40EE-8B88-7AD591F8895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74222" autoAdjust="0"/>
  </p:normalViewPr>
  <p:slideViewPr>
    <p:cSldViewPr snapToGrid="0" showGuides="1">
      <p:cViewPr>
        <p:scale>
          <a:sx n="125" d="100"/>
          <a:sy n="125" d="100"/>
        </p:scale>
        <p:origin x="744" y="1168"/>
      </p:cViewPr>
      <p:guideLst>
        <p:guide orient="horz" pos="1884"/>
        <p:guide pos="576"/>
      </p:guideLst>
    </p:cSldViewPr>
  </p:slideViewPr>
  <p:outlineViewPr>
    <p:cViewPr>
      <p:scale>
        <a:sx n="33" d="100"/>
        <a:sy n="33" d="100"/>
      </p:scale>
      <p:origin x="0" y="-10553"/>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 good morning.</a:t>
            </a:r>
          </a:p>
          <a:p>
            <a:pPr marL="0" lvl="0" indent="0" algn="l" rtl="0">
              <a:spcBef>
                <a:spcPts val="0"/>
              </a:spcBef>
              <a:spcAft>
                <a:spcPts val="0"/>
              </a:spcAft>
              <a:buNone/>
            </a:pPr>
            <a:r>
              <a:rPr lang="en-US" dirty="0"/>
              <a:t>Today, I’ll be presenting my research proposal on </a:t>
            </a:r>
            <a:r>
              <a:rPr lang="en-US" i="1" dirty="0"/>
              <a:t>Benchmarking Graph Neural Networks, Deep Learning, and Classical Machine Learning for Neurological Disorder Classification</a:t>
            </a:r>
            <a:r>
              <a:rPr lang="en-US" dirty="0"/>
              <a:t>. This is essentially about how we can leverage AI to better understand and diagnose brain disorders.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EB74684B-3F81-637B-FE77-C017B0FBFC41}"/>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11D6F3FB-4AAA-EC0D-E03F-5FA114BD19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5183F2E6-7E3C-65B0-B395-80C58E0573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2035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726CEB2-1ADA-0E0C-AABE-4E5FC08CD61C}"/>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51109641-B4B4-32DF-93C7-72C88AC04A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2561F479-BFF1-8525-501F-CC5F17EED1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Research Gap:</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 lack of </a:t>
            </a:r>
            <a:r>
              <a:rPr lang="en-US" sz="1100" b="1" i="0" u="none" strike="noStrike" cap="none" dirty="0">
                <a:solidFill>
                  <a:srgbClr val="000000"/>
                </a:solidFill>
                <a:effectLst/>
                <a:latin typeface="Arial"/>
                <a:ea typeface="Arial"/>
                <a:cs typeface="Arial"/>
                <a:sym typeface="Arial"/>
              </a:rPr>
              <a:t>rigorous, controlled benchmarks</a:t>
            </a:r>
            <a:r>
              <a:rPr lang="en-US" sz="1100" b="0" i="0" u="none" strike="noStrike" cap="none" dirty="0">
                <a:solidFill>
                  <a:srgbClr val="000000"/>
                </a:solidFill>
                <a:effectLst/>
                <a:latin typeface="Arial"/>
                <a:ea typeface="Arial"/>
                <a:cs typeface="Arial"/>
                <a:sym typeface="Arial"/>
              </a:rPr>
              <a:t> directly comparing these three paradigms on a level playing field using the same data and metrics.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97032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3008DA84-6DBD-B95E-D74B-3FA7F51C8B14}"/>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CC5D0AE9-AFB7-F5C9-6795-64D4BBE1E3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CEC68E7E-E437-36A6-317E-973A4AA7BF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962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1B81499A-24AD-556C-1115-4F079285B98A}"/>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A4925FC0-C3B6-0C95-294A-02DDCF824F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035C4534-0CB1-5AB8-0099-460103147B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Our work has three objectives:</a:t>
            </a:r>
          </a:p>
          <a:p>
            <a:r>
              <a:rPr lang="en-US" dirty="0"/>
              <a:t>Systematically benchmark ML, DL, and GNN models on brain connectivity data.</a:t>
            </a:r>
          </a:p>
          <a:p>
            <a:r>
              <a:rPr lang="en-US" dirty="0"/>
              <a:t>Explore a hybrid pipeline — for example, using GNN embeddings as inputs to anomaly detection methods like Isolation Forest.</a:t>
            </a:r>
          </a:p>
          <a:p>
            <a:r>
              <a:rPr lang="en-US" dirty="0"/>
              <a:t>Analyze robustness, by testing models under noise, sensor drop-out, and cross-dataset scenarios.</a:t>
            </a:r>
          </a:p>
        </p:txBody>
      </p:sp>
    </p:spTree>
    <p:extLst>
      <p:ext uri="{BB962C8B-B14F-4D97-AF65-F5344CB8AC3E}">
        <p14:creationId xmlns:p14="http://schemas.microsoft.com/office/powerpoint/2010/main" val="1431190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This project aims to provide a definitive empirical comparison of modeling paradigms for brain network classification.</a:t>
            </a:r>
          </a:p>
          <a:p>
            <a:r>
              <a:rPr lang="en-US" sz="1100" b="1" i="0" u="none" strike="noStrike" cap="none" dirty="0">
                <a:solidFill>
                  <a:srgbClr val="000000"/>
                </a:solidFill>
                <a:effectLst/>
                <a:latin typeface="Arial"/>
                <a:ea typeface="Arial"/>
                <a:cs typeface="Arial"/>
                <a:sym typeface="Arial"/>
              </a:rPr>
              <a:t>Benchmarking:</a:t>
            </a:r>
            <a:r>
              <a:rPr lang="en-US" sz="1100" b="0" i="0" u="none" strike="noStrike" cap="none" dirty="0">
                <a:solidFill>
                  <a:srgbClr val="000000"/>
                </a:solidFill>
                <a:effectLst/>
                <a:latin typeface="Arial"/>
                <a:ea typeface="Arial"/>
                <a:cs typeface="Arial"/>
                <a:sym typeface="Arial"/>
              </a:rPr>
              <a:t> Systematically implement, train, and evaluate representative models from three families:</a:t>
            </a:r>
          </a:p>
          <a:p>
            <a:pPr lvl="1"/>
            <a:r>
              <a:rPr lang="en-US" sz="1100" b="1" i="0" u="none" strike="noStrike" cap="none" dirty="0">
                <a:solidFill>
                  <a:srgbClr val="000000"/>
                </a:solidFill>
                <a:effectLst/>
                <a:latin typeface="Arial"/>
                <a:ea typeface="Arial"/>
                <a:cs typeface="Arial"/>
                <a:sym typeface="Arial"/>
              </a:rPr>
              <a:t>Classical ML</a:t>
            </a:r>
            <a:r>
              <a:rPr lang="en-US" sz="1100" b="0" i="0" u="none" strike="noStrike" cap="none" dirty="0">
                <a:solidFill>
                  <a:srgbClr val="000000"/>
                </a:solidFill>
                <a:effectLst/>
                <a:latin typeface="Arial"/>
                <a:ea typeface="Arial"/>
                <a:cs typeface="Arial"/>
                <a:sym typeface="Arial"/>
              </a:rPr>
              <a:t> (SVM, Random Forest)</a:t>
            </a:r>
          </a:p>
          <a:p>
            <a:pPr lvl="1"/>
            <a:r>
              <a:rPr lang="en-US" sz="1100" b="1" i="0" u="none" strike="noStrike" cap="none" dirty="0">
                <a:solidFill>
                  <a:srgbClr val="000000"/>
                </a:solidFill>
                <a:effectLst/>
                <a:latin typeface="Arial"/>
                <a:ea typeface="Arial"/>
                <a:cs typeface="Arial"/>
                <a:sym typeface="Arial"/>
              </a:rPr>
              <a:t>Deep Learning</a:t>
            </a:r>
            <a:r>
              <a:rPr lang="en-US" sz="1100" b="0" i="0" u="none" strike="noStrike" cap="none" dirty="0">
                <a:solidFill>
                  <a:srgbClr val="000000"/>
                </a:solidFill>
                <a:effectLst/>
                <a:latin typeface="Arial"/>
                <a:ea typeface="Arial"/>
                <a:cs typeface="Arial"/>
                <a:sym typeface="Arial"/>
              </a:rPr>
              <a:t> (MLP, 1D-CNN)</a:t>
            </a:r>
          </a:p>
          <a:p>
            <a:pPr lvl="1"/>
            <a:r>
              <a:rPr lang="en-US" sz="1100" b="1" i="0" u="none" strike="noStrike" cap="none" dirty="0">
                <a:solidFill>
                  <a:srgbClr val="000000"/>
                </a:solidFill>
                <a:effectLst/>
                <a:latin typeface="Arial"/>
                <a:ea typeface="Arial"/>
                <a:cs typeface="Arial"/>
                <a:sym typeface="Arial"/>
              </a:rPr>
              <a:t>Graph Neural Networks</a:t>
            </a:r>
            <a:r>
              <a:rPr lang="en-US" sz="1100" b="0" i="0" u="none" strike="noStrike" cap="none" dirty="0">
                <a:solidFill>
                  <a:srgbClr val="000000"/>
                </a:solidFill>
                <a:effectLst/>
                <a:latin typeface="Arial"/>
                <a:ea typeface="Arial"/>
                <a:cs typeface="Arial"/>
                <a:sym typeface="Arial"/>
              </a:rPr>
              <a:t> (GCN, GAT)</a:t>
            </a:r>
          </a:p>
          <a:p>
            <a:r>
              <a:rPr lang="en-US" sz="1100" b="1" i="0" u="none" strike="noStrike" cap="none" dirty="0">
                <a:solidFill>
                  <a:srgbClr val="000000"/>
                </a:solidFill>
                <a:effectLst/>
                <a:latin typeface="Arial"/>
                <a:ea typeface="Arial"/>
                <a:cs typeface="Arial"/>
                <a:sym typeface="Arial"/>
              </a:rPr>
              <a:t>Hybrid Model Exploration:</a:t>
            </a:r>
            <a:r>
              <a:rPr lang="en-US" sz="1100" b="0" i="0" u="none" strike="noStrike" cap="none" dirty="0">
                <a:solidFill>
                  <a:srgbClr val="000000"/>
                </a:solidFill>
                <a:effectLst/>
                <a:latin typeface="Arial"/>
                <a:ea typeface="Arial"/>
                <a:cs typeface="Arial"/>
                <a:sym typeface="Arial"/>
              </a:rPr>
              <a:t> Propose and evaluate a hybrid pipeline using </a:t>
            </a:r>
            <a:r>
              <a:rPr lang="en-US" sz="1100" b="1" i="0" u="none" strike="noStrike" cap="none" dirty="0">
                <a:solidFill>
                  <a:srgbClr val="000000"/>
                </a:solidFill>
                <a:effectLst/>
                <a:latin typeface="Arial"/>
                <a:ea typeface="Arial"/>
                <a:cs typeface="Arial"/>
                <a:sym typeface="Arial"/>
              </a:rPr>
              <a:t>GNN-derived embeddings</a:t>
            </a:r>
            <a:r>
              <a:rPr lang="en-US" sz="1100" b="0" i="0" u="none" strike="noStrike" cap="none" dirty="0">
                <a:solidFill>
                  <a:srgbClr val="000000"/>
                </a:solidFill>
                <a:effectLst/>
                <a:latin typeface="Arial"/>
                <a:ea typeface="Arial"/>
                <a:cs typeface="Arial"/>
                <a:sym typeface="Arial"/>
              </a:rPr>
              <a:t> as input for classical anomaly detectors (e.g., Isolation Forest).</a:t>
            </a:r>
          </a:p>
          <a:p>
            <a:r>
              <a:rPr lang="en-US" sz="1100" b="1" i="0" u="none" strike="noStrike" cap="none" dirty="0">
                <a:solidFill>
                  <a:srgbClr val="000000"/>
                </a:solidFill>
                <a:effectLst/>
                <a:latin typeface="Arial"/>
                <a:ea typeface="Arial"/>
                <a:cs typeface="Arial"/>
                <a:sym typeface="Arial"/>
              </a:rPr>
              <a:t>Robustness Analysis:</a:t>
            </a:r>
            <a:r>
              <a:rPr lang="en-US" sz="1100" b="0" i="0" u="none" strike="noStrike" cap="none" dirty="0">
                <a:solidFill>
                  <a:srgbClr val="000000"/>
                </a:solidFill>
                <a:effectLst/>
                <a:latin typeface="Arial"/>
                <a:ea typeface="Arial"/>
                <a:cs typeface="Arial"/>
                <a:sym typeface="Arial"/>
              </a:rPr>
              <a:t> Test model performance under realistic challenges: </a:t>
            </a:r>
            <a:r>
              <a:rPr lang="en-US" sz="1100" b="1" i="0" u="none" strike="noStrike" cap="none" dirty="0">
                <a:solidFill>
                  <a:srgbClr val="000000"/>
                </a:solidFill>
                <a:effectLst/>
                <a:latin typeface="Arial"/>
                <a:ea typeface="Arial"/>
                <a:cs typeface="Arial"/>
                <a:sym typeface="Arial"/>
              </a:rPr>
              <a:t>noise</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sensor drop-out</a:t>
            </a:r>
            <a:r>
              <a:rPr lang="en-US" sz="1100" b="0" i="0" u="none" strike="noStrike" cap="none" dirty="0">
                <a:solidFill>
                  <a:srgbClr val="000000"/>
                </a:solidFill>
                <a:effectLst/>
                <a:latin typeface="Arial"/>
                <a:ea typeface="Arial"/>
                <a:cs typeface="Arial"/>
                <a:sym typeface="Arial"/>
              </a:rPr>
              <a:t> (simulated), and </a:t>
            </a:r>
            <a:r>
              <a:rPr lang="en-US" sz="1100" b="1" i="0" u="none" strike="noStrike" cap="none" dirty="0">
                <a:solidFill>
                  <a:srgbClr val="000000"/>
                </a:solidFill>
                <a:effectLst/>
                <a:latin typeface="Arial"/>
                <a:ea typeface="Arial"/>
                <a:cs typeface="Arial"/>
                <a:sym typeface="Arial"/>
              </a:rPr>
              <a:t>cross-dataset generalization</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068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765A7BA7-F8EC-9E7E-A684-76FD7D0FA541}"/>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44EEBF35-35EF-9748-CB36-F296C7D174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A2493D19-8563-DE56-698B-74014FC125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5812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9D58F9CF-1518-8065-E3C2-A1A1C91B5C6C}"/>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B8871643-58BE-F481-C065-ECFB28FF03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20A45310-4E46-D74E-D137-7A757F1B04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While each approach has merits, a comprehensive benchmark is needed to guide future research and clinical application.</a:t>
            </a:r>
          </a:p>
          <a:p>
            <a:endParaRPr lang="en-US" dirty="0"/>
          </a:p>
          <a:p>
            <a:pPr marL="158750" indent="0">
              <a:buNone/>
            </a:pPr>
            <a:r>
              <a:rPr lang="en-US" dirty="0"/>
              <a:t>While there are many papers applying each of these methods individually, a comprehensive, head-to-head benchmark is missing.</a:t>
            </a:r>
            <a:br>
              <a:rPr lang="en-US" dirty="0"/>
            </a:br>
            <a:r>
              <a:rPr lang="en-US" dirty="0"/>
              <a:t>This project will fill that gap and help guide both researchers and clinicians toward the most effective approaches.</a:t>
            </a:r>
          </a:p>
        </p:txBody>
      </p:sp>
    </p:spTree>
    <p:extLst>
      <p:ext uri="{BB962C8B-B14F-4D97-AF65-F5344CB8AC3E}">
        <p14:creationId xmlns:p14="http://schemas.microsoft.com/office/powerpoint/2010/main" val="2806334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FFA82DC8-AF13-D9E7-819E-9ACE95D0A0EA}"/>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226B6FF5-2DEC-3AA6-FAE1-67E6D28F961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0A4239BF-6F43-27F6-D860-4BD3FF9B39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988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3478EB27-5207-ADA3-9DCB-5A4A47195D88}"/>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BA5356CA-85DC-B00D-32FB-8BC48A0CE7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A12A592D-EDE0-60E8-4857-FE2DF3F49E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“We’ll use public datasets: ADNI for Alzheimer’s and ABIDE for Autism.</a:t>
            </a:r>
            <a:br>
              <a:rPr lang="en-US" dirty="0"/>
            </a:br>
            <a:r>
              <a:rPr lang="en-US" dirty="0"/>
              <a:t>Here’s the workflow:</a:t>
            </a:r>
          </a:p>
          <a:p>
            <a:r>
              <a:rPr lang="en-US" dirty="0"/>
              <a:t>First, we parcellate the brain into 116 regions using the AAL atlas.</a:t>
            </a:r>
          </a:p>
          <a:p>
            <a:r>
              <a:rPr lang="en-US" dirty="0"/>
              <a:t>Next, extract time series from fMRI scans.</a:t>
            </a:r>
          </a:p>
          <a:p>
            <a:r>
              <a:rPr lang="en-US" dirty="0"/>
              <a:t>Then compute correlations between regions to build connectivity matrices.</a:t>
            </a:r>
          </a:p>
          <a:p>
            <a:r>
              <a:rPr lang="en-US" dirty="0"/>
              <a:t>Finally, represent these as graphs labeled with diagnoses.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743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E9635C99-D990-F316-D553-65745A9D6832}"/>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F1B41BA0-2700-9C2D-D79E-E72C07144E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C0C2DC17-33F0-B787-E455-97A4A938C4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Classical ML will use flattened matrices. DL models will take matrix-like inputs. And GNNs will directly use the graph structure.</a:t>
            </a:r>
            <a:br>
              <a:rPr lang="en-US" dirty="0"/>
            </a:br>
            <a:r>
              <a:rPr lang="en-US" dirty="0"/>
              <a:t>We’ll benchmark SVMs, Random Forests, CNNs, MLPs, GCNs, and GATs — using metrics like accuracy, F1-score, and AUC-ROC.”</a:t>
            </a:r>
            <a:endParaRPr dirty="0"/>
          </a:p>
        </p:txBody>
      </p:sp>
    </p:spTree>
    <p:extLst>
      <p:ext uri="{BB962C8B-B14F-4D97-AF65-F5344CB8AC3E}">
        <p14:creationId xmlns:p14="http://schemas.microsoft.com/office/powerpoint/2010/main" val="230835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02C18ADA-2714-9D8C-7AC6-81EA0D2FFA67}"/>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3A2CEC89-C8D4-97EB-9E9F-C39B50BEF3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95D07D1C-344A-CC1B-331B-738045354D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105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4A87F1AC-6D4F-24CF-2A72-E91B7AD8B933}"/>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2826160D-337C-0A96-E718-8B3357C2D5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797FA858-5551-38F3-79F8-B1A9892308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We anticipate three key outcomes:</a:t>
            </a:r>
          </a:p>
          <a:p>
            <a:r>
              <a:rPr lang="en-US" dirty="0"/>
              <a:t>GNNs will outperform DL, which will outperform ML — proving the importance of preserving graph structure.</a:t>
            </a:r>
          </a:p>
          <a:p>
            <a:r>
              <a:rPr lang="en-US" dirty="0"/>
              <a:t>Our hybrid models may provide the best balance between accuracy and efficiency.</a:t>
            </a:r>
          </a:p>
          <a:p>
            <a:r>
              <a:rPr lang="en-US" dirty="0"/>
              <a:t>We’ll gain robustness and interpretability insights, for example, identifying which brain subnetworks are most important for predictions.”</a:t>
            </a:r>
          </a:p>
          <a:p>
            <a:pPr marL="158750" indent="0">
              <a:buNone/>
            </a:pPr>
            <a:endParaRPr lang="en-US" dirty="0"/>
          </a:p>
        </p:txBody>
      </p:sp>
    </p:spTree>
    <p:extLst>
      <p:ext uri="{BB962C8B-B14F-4D97-AF65-F5344CB8AC3E}">
        <p14:creationId xmlns:p14="http://schemas.microsoft.com/office/powerpoint/2010/main" val="1416739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A04B2F4A-8AC3-3FBF-5730-665D10F278B9}"/>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F2706B36-9807-E58F-095B-A2CAA270C8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1D7654C0-0B6B-E327-418C-43CBAEE552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728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D08B6E54-380F-59C5-B2E8-F1FCA9A231D6}"/>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1FDB2656-0A1B-8250-506A-F753A99405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33945173-A5A7-6883-E8EF-F61C1E44BE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9256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60F751BD-6DBD-1BF9-1394-29DCC6117B85}"/>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ECF36EFE-4BF8-29F9-C390-3D293F6509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9B823CDA-A24A-6BFD-9CC4-909BBD91F2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 project will use open datasets, Python, </a:t>
            </a:r>
            <a:r>
              <a:rPr lang="en-US" dirty="0" err="1"/>
              <a:t>PyTorch</a:t>
            </a:r>
            <a:r>
              <a:rPr lang="en-US" dirty="0"/>
              <a:t>, and scikit-learn, with NVIDIA RTX GPUs.</a:t>
            </a:r>
            <a:br>
              <a:rPr lang="en-US" dirty="0"/>
            </a:br>
            <a:r>
              <a:rPr lang="en-US" dirty="0"/>
              <a:t>All code will be shared on GitHub to ensure reproducibility.</a:t>
            </a:r>
            <a:br>
              <a:rPr lang="en-US" dirty="0"/>
            </a:br>
            <a:r>
              <a:rPr lang="en-US" dirty="0"/>
              <a:t>Our timeline includes preprocessing and model development first, followed by benchmarking, robustness testing, and final analysis.</a:t>
            </a:r>
            <a:endParaRPr dirty="0"/>
          </a:p>
        </p:txBody>
      </p:sp>
    </p:spTree>
    <p:extLst>
      <p:ext uri="{BB962C8B-B14F-4D97-AF65-F5344CB8AC3E}">
        <p14:creationId xmlns:p14="http://schemas.microsoft.com/office/powerpoint/2010/main" val="3462055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AFE668C6-F92A-E424-9897-203931F9F85E}"/>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D6C34281-6A0D-434E-7F4E-45C6B2FF1C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D4255FD8-E29C-F2DA-3068-55F76DF0DA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33711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a:extLst>
            <a:ext uri="{FF2B5EF4-FFF2-40B4-BE49-F238E27FC236}">
              <a16:creationId xmlns:a16="http://schemas.microsoft.com/office/drawing/2014/main" id="{5CA79D18-9C94-D3E4-941B-E477D3C26C57}"/>
            </a:ext>
          </a:extLst>
        </p:cNvPr>
        <p:cNvGrpSpPr/>
        <p:nvPr/>
      </p:nvGrpSpPr>
      <p:grpSpPr>
        <a:xfrm>
          <a:off x="0" y="0"/>
          <a:ext cx="0" cy="0"/>
          <a:chOff x="0" y="0"/>
          <a:chExt cx="0" cy="0"/>
        </a:xfrm>
      </p:grpSpPr>
      <p:sp>
        <p:nvSpPr>
          <p:cNvPr id="583" name="Google Shape;583;g2140bdeeea4_0_0:notes">
            <a:extLst>
              <a:ext uri="{FF2B5EF4-FFF2-40B4-BE49-F238E27FC236}">
                <a16:creationId xmlns:a16="http://schemas.microsoft.com/office/drawing/2014/main" id="{0A367DF9-3DA6-BD0D-9073-3AE744CB6B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a:extLst>
              <a:ext uri="{FF2B5EF4-FFF2-40B4-BE49-F238E27FC236}">
                <a16:creationId xmlns:a16="http://schemas.microsoft.com/office/drawing/2014/main" id="{D2E859CF-ED7F-E34A-117A-BC479481C6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Our references include foundational works in GNNs, recent surveys, and cutting-edge papers applying these methods to brain connectomes.</a:t>
            </a:r>
          </a:p>
          <a:p>
            <a:r>
              <a:rPr lang="en-US" dirty="0"/>
              <a:t>To conclude: this project doesn’t just benchmark algorithms — it takes us closer to AI-powered, early, and reliable diagnosis of neurological disorders. Thank you.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7908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a:extLst>
            <a:ext uri="{FF2B5EF4-FFF2-40B4-BE49-F238E27FC236}">
              <a16:creationId xmlns:a16="http://schemas.microsoft.com/office/drawing/2014/main" id="{54C350D7-C246-B510-32A4-F92C5C0F4C11}"/>
            </a:ext>
          </a:extLst>
        </p:cNvPr>
        <p:cNvGrpSpPr/>
        <p:nvPr/>
      </p:nvGrpSpPr>
      <p:grpSpPr>
        <a:xfrm>
          <a:off x="0" y="0"/>
          <a:ext cx="0" cy="0"/>
          <a:chOff x="0" y="0"/>
          <a:chExt cx="0" cy="0"/>
        </a:xfrm>
      </p:grpSpPr>
      <p:sp>
        <p:nvSpPr>
          <p:cNvPr id="1003" name="Google Shape;1003;g1105afc42a3_1_854:notes">
            <a:extLst>
              <a:ext uri="{FF2B5EF4-FFF2-40B4-BE49-F238E27FC236}">
                <a16:creationId xmlns:a16="http://schemas.microsoft.com/office/drawing/2014/main" id="{0795FEE4-42F8-0985-651E-F1A2D23D87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105afc42a3_1_854:notes">
            <a:extLst>
              <a:ext uri="{FF2B5EF4-FFF2-40B4-BE49-F238E27FC236}">
                <a16:creationId xmlns:a16="http://schemas.microsoft.com/office/drawing/2014/main" id="{225DBA2B-8454-6AD8-5878-9B287D30D1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147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motivation is rooted in a pressing health crisis: over </a:t>
            </a:r>
            <a:r>
              <a:rPr lang="en-US" b="1" dirty="0"/>
              <a:t>55 million people worldwide live with dementia</a:t>
            </a:r>
            <a:r>
              <a:rPr lang="en-US" dirty="0"/>
              <a:t>, and this number is expected to double every 20 years.</a:t>
            </a:r>
            <a:br>
              <a:rPr lang="en-US" dirty="0"/>
            </a:br>
            <a:r>
              <a:rPr lang="en-US" dirty="0"/>
              <a:t>Brain diseases such as Alzheimer’s, Parkinson’s, stroke, and epilepsy are notoriously difficult to diagnose early.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b="1" dirty="0"/>
              <a:t>Neurodegenerative Diseases</a:t>
            </a:r>
            <a:r>
              <a:rPr lang="en-US" dirty="0"/>
              <a:t> 🧠</a:t>
            </a:r>
          </a:p>
          <a:p>
            <a:r>
              <a:rPr lang="en-US" i="1" dirty="0"/>
              <a:t>Alzheimer’s</a:t>
            </a:r>
            <a:r>
              <a:rPr lang="en-US" dirty="0"/>
              <a:t>: Memory &amp; cognition decline</a:t>
            </a:r>
          </a:p>
          <a:p>
            <a:r>
              <a:rPr lang="en-US" i="1" dirty="0"/>
              <a:t>Parkinson’s</a:t>
            </a:r>
            <a:r>
              <a:rPr lang="en-US" dirty="0"/>
              <a:t>: Movement &amp; coordination disorder</a:t>
            </a:r>
          </a:p>
          <a:p>
            <a:r>
              <a:rPr lang="en-US" i="1" dirty="0"/>
              <a:t>Multiple Sclerosis</a:t>
            </a:r>
            <a:r>
              <a:rPr lang="en-US" dirty="0"/>
              <a:t>: Immune system attacks nerves</a:t>
            </a:r>
          </a:p>
          <a:p>
            <a:pPr marL="158750" indent="0">
              <a:buNone/>
            </a:pPr>
            <a:r>
              <a:rPr lang="en-US" b="1" dirty="0"/>
              <a:t>Vascular Diseases</a:t>
            </a:r>
            <a:endParaRPr lang="en-US" dirty="0"/>
          </a:p>
          <a:p>
            <a:r>
              <a:rPr lang="en-US" i="1" dirty="0"/>
              <a:t>Stroke</a:t>
            </a:r>
            <a:r>
              <a:rPr lang="en-US" dirty="0"/>
              <a:t>: Brain cell death due to blocked or burst blood vessel</a:t>
            </a:r>
          </a:p>
          <a:p>
            <a:pPr marL="158750" indent="0">
              <a:buNone/>
            </a:pPr>
            <a:r>
              <a:rPr lang="en-US" b="1" dirty="0"/>
              <a:t>Infections</a:t>
            </a:r>
            <a:r>
              <a:rPr lang="en-US" dirty="0"/>
              <a:t> 🦠</a:t>
            </a:r>
          </a:p>
          <a:p>
            <a:r>
              <a:rPr lang="en-US" i="1" dirty="0"/>
              <a:t>Meningitis</a:t>
            </a:r>
            <a:r>
              <a:rPr lang="en-US" dirty="0"/>
              <a:t>: Infection of brain membranes</a:t>
            </a:r>
          </a:p>
          <a:p>
            <a:r>
              <a:rPr lang="en-US" i="1" dirty="0"/>
              <a:t>Encephalitis</a:t>
            </a:r>
            <a:r>
              <a:rPr lang="en-US" dirty="0"/>
              <a:t>: Inflammation of brain tissue</a:t>
            </a:r>
          </a:p>
          <a:p>
            <a:pPr marL="158750" indent="0">
              <a:buNone/>
            </a:pPr>
            <a:r>
              <a:rPr lang="en-US" b="1" dirty="0"/>
              <a:t>Epilepsy</a:t>
            </a:r>
            <a:r>
              <a:rPr lang="en-US" dirty="0"/>
              <a:t> ⚡</a:t>
            </a:r>
          </a:p>
          <a:p>
            <a:r>
              <a:rPr lang="en-US" dirty="0"/>
              <a:t>Seizures from abnormal brain electrical activity</a:t>
            </a:r>
          </a:p>
          <a:p>
            <a:pPr marL="158750" indent="0">
              <a:buNone/>
            </a:pPr>
            <a:r>
              <a:rPr lang="en-US" b="1" dirty="0"/>
              <a:t>Brain Tumors</a:t>
            </a:r>
            <a:r>
              <a:rPr lang="en-US" dirty="0"/>
              <a:t> 🎯</a:t>
            </a:r>
          </a:p>
          <a:p>
            <a:r>
              <a:rPr lang="en-US" dirty="0"/>
              <a:t>Abnormal growths affecting brain function</a:t>
            </a:r>
          </a:p>
          <a:p>
            <a:pPr marL="158750" indent="0">
              <a:buNone/>
            </a:pPr>
            <a:r>
              <a:rPr lang="en-US" b="1" dirty="0"/>
              <a:t>Head Injuries</a:t>
            </a:r>
            <a:r>
              <a:rPr lang="en-US" dirty="0"/>
              <a:t> 💥</a:t>
            </a:r>
          </a:p>
          <a:p>
            <a:r>
              <a:rPr lang="en-US" dirty="0"/>
              <a:t>Concussions &amp; traumatic brain injuries</a:t>
            </a:r>
          </a:p>
          <a:p>
            <a:pPr marL="158750" indent="0">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a:extLst>
            <a:ext uri="{FF2B5EF4-FFF2-40B4-BE49-F238E27FC236}">
              <a16:creationId xmlns:a16="http://schemas.microsoft.com/office/drawing/2014/main" id="{C93B77C7-6566-78DE-50E3-FB6565C1EDF4}"/>
            </a:ext>
          </a:extLst>
        </p:cNvPr>
        <p:cNvGrpSpPr/>
        <p:nvPr/>
      </p:nvGrpSpPr>
      <p:grpSpPr>
        <a:xfrm>
          <a:off x="0" y="0"/>
          <a:ext cx="0" cy="0"/>
          <a:chOff x="0" y="0"/>
          <a:chExt cx="0" cy="0"/>
        </a:xfrm>
      </p:grpSpPr>
      <p:sp>
        <p:nvSpPr>
          <p:cNvPr id="462" name="Google Shape;462;g20a3ae21fea_0_4:notes">
            <a:extLst>
              <a:ext uri="{FF2B5EF4-FFF2-40B4-BE49-F238E27FC236}">
                <a16:creationId xmlns:a16="http://schemas.microsoft.com/office/drawing/2014/main" id="{426EB9CB-ABBA-43AE-DB8A-1B9D409316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0a3ae21fea_0_4:notes">
            <a:extLst>
              <a:ext uri="{FF2B5EF4-FFF2-40B4-BE49-F238E27FC236}">
                <a16:creationId xmlns:a16="http://schemas.microsoft.com/office/drawing/2014/main" id="{6218E51F-0027-316F-ECD1-FEAD682EAE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8932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AI &amp; GNNs lies the opportunity!</a:t>
            </a:r>
          </a:p>
          <a:p>
            <a:pPr marL="0" lvl="0" indent="0" algn="l" rtl="0">
              <a:spcBef>
                <a:spcPts val="0"/>
              </a:spcBef>
              <a:spcAft>
                <a:spcPts val="0"/>
              </a:spcAft>
              <a:buNone/>
            </a:pPr>
            <a:r>
              <a:rPr lang="en-US" dirty="0"/>
              <a:t>the brain is like a giant network, where each region is a node and the connections between them are edges. By modeling the brain as a graph, we can use AI to capture subtle communication breakdowns that happen long before symptoms appear.”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Graph Neural Networks, however, are </a:t>
            </a:r>
            <a:r>
              <a:rPr lang="en-US" b="1" dirty="0"/>
              <a:t>natively designed</a:t>
            </a:r>
            <a:r>
              <a:rPr lang="en-US" dirty="0"/>
              <a:t> for graph structures. They can process both node-level features and the overall connectivity pattern.</a:t>
            </a:r>
            <a:br>
              <a:rPr lang="en-US" dirty="0"/>
            </a:br>
            <a:r>
              <a:rPr lang="en-US" dirty="0"/>
              <a:t>Yet—here’s the research gap—we lack rigorous benchmarks that compare ML, DL, and GNNs on the same datasets under the same conditions.”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957922" y="-746149"/>
            <a:ext cx="10887803" cy="7049262"/>
            <a:chOff x="-957922" y="-746149"/>
            <a:chExt cx="10887803" cy="7049262"/>
          </a:xfrm>
        </p:grpSpPr>
        <p:sp>
          <p:nvSpPr>
            <p:cNvPr id="10" name="Google Shape;10;p2"/>
            <p:cNvSpPr/>
            <p:nvPr/>
          </p:nvSpPr>
          <p:spPr>
            <a:xfrm rot="-8100193">
              <a:off x="7675905" y="3432495"/>
              <a:ext cx="1505974" cy="2739378"/>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3178003" flipH="1">
              <a:off x="8449118" y="-880153"/>
              <a:ext cx="579848" cy="2068608"/>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4801021" flipH="1">
              <a:off x="171771" y="-1513760"/>
              <a:ext cx="1241066" cy="3335819"/>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9672" y="827058"/>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2966688">
              <a:off x="8621655" y="1469932"/>
              <a:ext cx="234799" cy="223392"/>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2966483">
              <a:off x="7758719" y="838316"/>
              <a:ext cx="107066" cy="10186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2966738">
              <a:off x="8354587" y="660218"/>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5505" y="4501865"/>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49739" y="474001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715100" y="1309450"/>
            <a:ext cx="4765500" cy="2115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0" name="Google Shape;20;p2"/>
          <p:cNvSpPr txBox="1">
            <a:spLocks noGrp="1"/>
          </p:cNvSpPr>
          <p:nvPr>
            <p:ph type="subTitle" idx="1"/>
          </p:nvPr>
        </p:nvSpPr>
        <p:spPr>
          <a:xfrm>
            <a:off x="715100" y="3424550"/>
            <a:ext cx="47655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atin typeface="Nunito Medium"/>
                <a:ea typeface="Nunito Medium"/>
                <a:cs typeface="Nunito Medium"/>
                <a:sym typeface="Nunito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5"/>
        <p:cNvGrpSpPr/>
        <p:nvPr/>
      </p:nvGrpSpPr>
      <p:grpSpPr>
        <a:xfrm>
          <a:off x="0" y="0"/>
          <a:ext cx="0" cy="0"/>
          <a:chOff x="0" y="0"/>
          <a:chExt cx="0" cy="0"/>
        </a:xfrm>
      </p:grpSpPr>
      <p:grpSp>
        <p:nvGrpSpPr>
          <p:cNvPr id="116" name="Google Shape;116;p13"/>
          <p:cNvGrpSpPr/>
          <p:nvPr/>
        </p:nvGrpSpPr>
        <p:grpSpPr>
          <a:xfrm>
            <a:off x="-677122" y="-586775"/>
            <a:ext cx="10484909" cy="7164358"/>
            <a:chOff x="-677122" y="-586775"/>
            <a:chExt cx="10484909" cy="7164358"/>
          </a:xfrm>
        </p:grpSpPr>
        <p:sp>
          <p:nvSpPr>
            <p:cNvPr id="117" name="Google Shape;117;p13"/>
            <p:cNvSpPr/>
            <p:nvPr/>
          </p:nvSpPr>
          <p:spPr>
            <a:xfrm flipH="1">
              <a:off x="8781840" y="576958"/>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flipH="1">
              <a:off x="8735102" y="951453"/>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rot="2966671" flipH="1">
              <a:off x="7978786" y="389936"/>
              <a:ext cx="430432" cy="40949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flipH="1">
              <a:off x="105895" y="4471737"/>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flipH="1">
              <a:off x="578586" y="4833195"/>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rot="-6109700" flipH="1">
              <a:off x="338492" y="-1286284"/>
              <a:ext cx="753217" cy="2687127"/>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rot="-7226676">
              <a:off x="7043365" y="3026616"/>
              <a:ext cx="1445832" cy="3886251"/>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13"/>
          <p:cNvSpPr txBox="1">
            <a:spLocks noGrp="1"/>
          </p:cNvSpPr>
          <p:nvPr>
            <p:ph type="title" idx="2" hasCustomPrompt="1"/>
          </p:nvPr>
        </p:nvSpPr>
        <p:spPr>
          <a:xfrm>
            <a:off x="720000"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3" hasCustomPrompt="1"/>
          </p:nvPr>
        </p:nvSpPr>
        <p:spPr>
          <a:xfrm>
            <a:off x="720000"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4" hasCustomPrompt="1"/>
          </p:nvPr>
        </p:nvSpPr>
        <p:spPr>
          <a:xfrm>
            <a:off x="3419275"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5" hasCustomPrompt="1"/>
          </p:nvPr>
        </p:nvSpPr>
        <p:spPr>
          <a:xfrm>
            <a:off x="3419275"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6" hasCustomPrompt="1"/>
          </p:nvPr>
        </p:nvSpPr>
        <p:spPr>
          <a:xfrm>
            <a:off x="6118550"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7" hasCustomPrompt="1"/>
          </p:nvPr>
        </p:nvSpPr>
        <p:spPr>
          <a:xfrm>
            <a:off x="6118550"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subTitle" idx="1"/>
          </p:nvPr>
        </p:nvSpPr>
        <p:spPr>
          <a:xfrm>
            <a:off x="720000" y="2056575"/>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2" name="Google Shape;132;p13"/>
          <p:cNvSpPr txBox="1">
            <a:spLocks noGrp="1"/>
          </p:cNvSpPr>
          <p:nvPr>
            <p:ph type="subTitle" idx="8"/>
          </p:nvPr>
        </p:nvSpPr>
        <p:spPr>
          <a:xfrm>
            <a:off x="3419275" y="2056575"/>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13"/>
          <p:cNvSpPr txBox="1">
            <a:spLocks noGrp="1"/>
          </p:cNvSpPr>
          <p:nvPr>
            <p:ph type="subTitle" idx="9"/>
          </p:nvPr>
        </p:nvSpPr>
        <p:spPr>
          <a:xfrm>
            <a:off x="6118550" y="2056575"/>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13"/>
          <p:cNvSpPr txBox="1">
            <a:spLocks noGrp="1"/>
          </p:cNvSpPr>
          <p:nvPr>
            <p:ph type="subTitle" idx="13"/>
          </p:nvPr>
        </p:nvSpPr>
        <p:spPr>
          <a:xfrm>
            <a:off x="720000" y="3490050"/>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3"/>
          <p:cNvSpPr txBox="1">
            <a:spLocks noGrp="1"/>
          </p:cNvSpPr>
          <p:nvPr>
            <p:ph type="subTitle" idx="14"/>
          </p:nvPr>
        </p:nvSpPr>
        <p:spPr>
          <a:xfrm>
            <a:off x="3419275" y="3490050"/>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 name="Google Shape;136;p13"/>
          <p:cNvSpPr txBox="1">
            <a:spLocks noGrp="1"/>
          </p:cNvSpPr>
          <p:nvPr>
            <p:ph type="subTitle" idx="15"/>
          </p:nvPr>
        </p:nvSpPr>
        <p:spPr>
          <a:xfrm>
            <a:off x="6118550" y="3490050"/>
            <a:ext cx="23055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4"/>
        <p:cNvGrpSpPr/>
        <p:nvPr/>
      </p:nvGrpSpPr>
      <p:grpSpPr>
        <a:xfrm>
          <a:off x="0" y="0"/>
          <a:ext cx="0" cy="0"/>
          <a:chOff x="0" y="0"/>
          <a:chExt cx="0" cy="0"/>
        </a:xfrm>
      </p:grpSpPr>
      <p:sp>
        <p:nvSpPr>
          <p:cNvPr id="165" name="Google Shape;16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16"/>
          <p:cNvSpPr txBox="1">
            <a:spLocks noGrp="1"/>
          </p:cNvSpPr>
          <p:nvPr>
            <p:ph type="subTitle" idx="1"/>
          </p:nvPr>
        </p:nvSpPr>
        <p:spPr>
          <a:xfrm>
            <a:off x="93762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6"/>
          <p:cNvSpPr txBox="1">
            <a:spLocks noGrp="1"/>
          </p:cNvSpPr>
          <p:nvPr>
            <p:ph type="subTitle" idx="2"/>
          </p:nvPr>
        </p:nvSpPr>
        <p:spPr>
          <a:xfrm>
            <a:off x="3484347"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6"/>
          <p:cNvSpPr txBox="1">
            <a:spLocks noGrp="1"/>
          </p:cNvSpPr>
          <p:nvPr>
            <p:ph type="subTitle" idx="3"/>
          </p:nvPr>
        </p:nvSpPr>
        <p:spPr>
          <a:xfrm>
            <a:off x="6031075" y="2579823"/>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9" name="Google Shape;169;p16"/>
          <p:cNvSpPr txBox="1">
            <a:spLocks noGrp="1"/>
          </p:cNvSpPr>
          <p:nvPr>
            <p:ph type="subTitle" idx="4"/>
          </p:nvPr>
        </p:nvSpPr>
        <p:spPr>
          <a:xfrm>
            <a:off x="937625" y="180667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0" name="Google Shape;170;p16"/>
          <p:cNvSpPr txBox="1">
            <a:spLocks noGrp="1"/>
          </p:cNvSpPr>
          <p:nvPr>
            <p:ph type="subTitle" idx="5"/>
          </p:nvPr>
        </p:nvSpPr>
        <p:spPr>
          <a:xfrm>
            <a:off x="3484350" y="180667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16"/>
          <p:cNvSpPr txBox="1">
            <a:spLocks noGrp="1"/>
          </p:cNvSpPr>
          <p:nvPr>
            <p:ph type="subTitle" idx="6"/>
          </p:nvPr>
        </p:nvSpPr>
        <p:spPr>
          <a:xfrm>
            <a:off x="6031075" y="180667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72" name="Google Shape;172;p16"/>
          <p:cNvGrpSpPr/>
          <p:nvPr/>
        </p:nvGrpSpPr>
        <p:grpSpPr>
          <a:xfrm>
            <a:off x="-707554" y="-137551"/>
            <a:ext cx="10192223" cy="6072122"/>
            <a:chOff x="-707554" y="-137551"/>
            <a:chExt cx="10192223" cy="6072122"/>
          </a:xfrm>
        </p:grpSpPr>
        <p:sp>
          <p:nvSpPr>
            <p:cNvPr id="173" name="Google Shape;173;p16"/>
            <p:cNvSpPr/>
            <p:nvPr/>
          </p:nvSpPr>
          <p:spPr>
            <a:xfrm>
              <a:off x="391939" y="303892"/>
              <a:ext cx="130681" cy="12433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6"/>
            <p:cNvSpPr/>
            <p:nvPr/>
          </p:nvSpPr>
          <p:spPr>
            <a:xfrm>
              <a:off x="208658" y="698267"/>
              <a:ext cx="71281" cy="6785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6"/>
            <p:cNvSpPr/>
            <p:nvPr/>
          </p:nvSpPr>
          <p:spPr>
            <a:xfrm rot="-2966707">
              <a:off x="8485481" y="4644112"/>
              <a:ext cx="207243" cy="19717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6"/>
            <p:cNvSpPr/>
            <p:nvPr/>
          </p:nvSpPr>
          <p:spPr>
            <a:xfrm rot="-2966738">
              <a:off x="8772412" y="4168443"/>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8099642" flipH="1">
              <a:off x="-41636" y="3750863"/>
              <a:ext cx="814501" cy="2220961"/>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rot="-4631336">
              <a:off x="7680161" y="-661938"/>
              <a:ext cx="939202" cy="252441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rot="-6472161">
              <a:off x="8793366" y="4510926"/>
              <a:ext cx="116529" cy="1240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80"/>
        <p:cNvGrpSpPr/>
        <p:nvPr/>
      </p:nvGrpSpPr>
      <p:grpSpPr>
        <a:xfrm>
          <a:off x="0" y="0"/>
          <a:ext cx="0" cy="0"/>
          <a:chOff x="0" y="0"/>
          <a:chExt cx="0" cy="0"/>
        </a:xfrm>
      </p:grpSpPr>
      <p:grpSp>
        <p:nvGrpSpPr>
          <p:cNvPr id="181" name="Google Shape;181;p17"/>
          <p:cNvGrpSpPr/>
          <p:nvPr/>
        </p:nvGrpSpPr>
        <p:grpSpPr>
          <a:xfrm>
            <a:off x="-508054" y="-1395631"/>
            <a:ext cx="10850526" cy="6749261"/>
            <a:chOff x="-508054" y="-1395631"/>
            <a:chExt cx="10850526" cy="6749261"/>
          </a:xfrm>
        </p:grpSpPr>
        <p:sp>
          <p:nvSpPr>
            <p:cNvPr id="182" name="Google Shape;182;p17"/>
            <p:cNvSpPr/>
            <p:nvPr/>
          </p:nvSpPr>
          <p:spPr>
            <a:xfrm rot="-6232072" flipH="1">
              <a:off x="7953896" y="2683488"/>
              <a:ext cx="1241076" cy="333584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rot="-403128">
              <a:off x="-363605" y="-1349360"/>
              <a:ext cx="939168" cy="2524408"/>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rot="183669">
              <a:off x="8325273" y="4773285"/>
              <a:ext cx="207250" cy="197181"/>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rot="183590">
              <a:off x="8757048" y="3909668"/>
              <a:ext cx="148617" cy="12399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876589" y="13301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175039" y="607648"/>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17"/>
          <p:cNvSpPr txBox="1">
            <a:spLocks noGrp="1"/>
          </p:cNvSpPr>
          <p:nvPr>
            <p:ph type="subTitle" idx="1"/>
          </p:nvPr>
        </p:nvSpPr>
        <p:spPr>
          <a:xfrm>
            <a:off x="1163725" y="1306475"/>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0" name="Google Shape;190;p17"/>
          <p:cNvSpPr txBox="1">
            <a:spLocks noGrp="1"/>
          </p:cNvSpPr>
          <p:nvPr>
            <p:ph type="subTitle" idx="2"/>
          </p:nvPr>
        </p:nvSpPr>
        <p:spPr>
          <a:xfrm>
            <a:off x="1163726" y="1832375"/>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17"/>
          <p:cNvSpPr txBox="1">
            <a:spLocks noGrp="1"/>
          </p:cNvSpPr>
          <p:nvPr>
            <p:ph type="subTitle" idx="3"/>
          </p:nvPr>
        </p:nvSpPr>
        <p:spPr>
          <a:xfrm>
            <a:off x="5013252" y="1832375"/>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17"/>
          <p:cNvSpPr txBox="1">
            <a:spLocks noGrp="1"/>
          </p:cNvSpPr>
          <p:nvPr>
            <p:ph type="subTitle" idx="4"/>
          </p:nvPr>
        </p:nvSpPr>
        <p:spPr>
          <a:xfrm>
            <a:off x="1163726" y="3580700"/>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17"/>
          <p:cNvSpPr txBox="1">
            <a:spLocks noGrp="1"/>
          </p:cNvSpPr>
          <p:nvPr>
            <p:ph type="subTitle" idx="5"/>
          </p:nvPr>
        </p:nvSpPr>
        <p:spPr>
          <a:xfrm>
            <a:off x="5013252" y="3580700"/>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17"/>
          <p:cNvSpPr txBox="1">
            <a:spLocks noGrp="1"/>
          </p:cNvSpPr>
          <p:nvPr>
            <p:ph type="subTitle" idx="6"/>
          </p:nvPr>
        </p:nvSpPr>
        <p:spPr>
          <a:xfrm>
            <a:off x="1163725" y="3054800"/>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5" name="Google Shape;195;p17"/>
          <p:cNvSpPr txBox="1">
            <a:spLocks noGrp="1"/>
          </p:cNvSpPr>
          <p:nvPr>
            <p:ph type="subTitle" idx="7"/>
          </p:nvPr>
        </p:nvSpPr>
        <p:spPr>
          <a:xfrm>
            <a:off x="5013250" y="1306475"/>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6" name="Google Shape;196;p17"/>
          <p:cNvSpPr txBox="1">
            <a:spLocks noGrp="1"/>
          </p:cNvSpPr>
          <p:nvPr>
            <p:ph type="subTitle" idx="8"/>
          </p:nvPr>
        </p:nvSpPr>
        <p:spPr>
          <a:xfrm>
            <a:off x="5013250" y="3054800"/>
            <a:ext cx="29670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97"/>
        <p:cNvGrpSpPr/>
        <p:nvPr/>
      </p:nvGrpSpPr>
      <p:grpSpPr>
        <a:xfrm>
          <a:off x="0" y="0"/>
          <a:ext cx="0" cy="0"/>
          <a:chOff x="0" y="0"/>
          <a:chExt cx="0" cy="0"/>
        </a:xfrm>
      </p:grpSpPr>
      <p:grpSp>
        <p:nvGrpSpPr>
          <p:cNvPr id="198" name="Google Shape;198;p18"/>
          <p:cNvGrpSpPr/>
          <p:nvPr/>
        </p:nvGrpSpPr>
        <p:grpSpPr>
          <a:xfrm>
            <a:off x="-545188" y="-229534"/>
            <a:ext cx="10172195" cy="6229369"/>
            <a:chOff x="-545188" y="-229534"/>
            <a:chExt cx="10172195" cy="6229369"/>
          </a:xfrm>
        </p:grpSpPr>
        <p:sp>
          <p:nvSpPr>
            <p:cNvPr id="199" name="Google Shape;199;p18"/>
            <p:cNvSpPr/>
            <p:nvPr/>
          </p:nvSpPr>
          <p:spPr>
            <a:xfrm rot="10800000">
              <a:off x="8628181" y="4761196"/>
              <a:ext cx="130681" cy="12433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rot="10800000">
              <a:off x="8870863" y="4423299"/>
              <a:ext cx="71281" cy="6785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rot="7833589">
              <a:off x="8321364" y="4350115"/>
              <a:ext cx="214543" cy="20412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rot="7833262">
              <a:off x="554170" y="167396"/>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rot="4327839">
              <a:off x="240906" y="554483"/>
              <a:ext cx="116529" cy="12401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rot="-2012545" flipH="1">
              <a:off x="98985" y="3149894"/>
              <a:ext cx="1289646" cy="2720150"/>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rot="-3893197">
              <a:off x="7815245" y="-530821"/>
              <a:ext cx="939179" cy="2524403"/>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7" name="Google Shape;207;p18"/>
          <p:cNvSpPr txBox="1">
            <a:spLocks noGrp="1"/>
          </p:cNvSpPr>
          <p:nvPr>
            <p:ph type="subTitle" idx="1"/>
          </p:nvPr>
        </p:nvSpPr>
        <p:spPr>
          <a:xfrm>
            <a:off x="721053" y="1710161"/>
            <a:ext cx="19860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8" name="Google Shape;208;p18"/>
          <p:cNvSpPr txBox="1">
            <a:spLocks noGrp="1"/>
          </p:cNvSpPr>
          <p:nvPr>
            <p:ph type="subTitle" idx="2"/>
          </p:nvPr>
        </p:nvSpPr>
        <p:spPr>
          <a:xfrm>
            <a:off x="3580051" y="1710150"/>
            <a:ext cx="19860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9" name="Google Shape;209;p18"/>
          <p:cNvSpPr txBox="1">
            <a:spLocks noGrp="1"/>
          </p:cNvSpPr>
          <p:nvPr>
            <p:ph type="subTitle" idx="3"/>
          </p:nvPr>
        </p:nvSpPr>
        <p:spPr>
          <a:xfrm>
            <a:off x="724953" y="3428005"/>
            <a:ext cx="19782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18"/>
          <p:cNvSpPr txBox="1">
            <a:spLocks noGrp="1"/>
          </p:cNvSpPr>
          <p:nvPr>
            <p:ph type="subTitle" idx="4"/>
          </p:nvPr>
        </p:nvSpPr>
        <p:spPr>
          <a:xfrm>
            <a:off x="3580051" y="3428000"/>
            <a:ext cx="19860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18"/>
          <p:cNvSpPr txBox="1">
            <a:spLocks noGrp="1"/>
          </p:cNvSpPr>
          <p:nvPr>
            <p:ph type="subTitle" idx="5"/>
          </p:nvPr>
        </p:nvSpPr>
        <p:spPr>
          <a:xfrm>
            <a:off x="6439048" y="1710161"/>
            <a:ext cx="19860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2" name="Google Shape;212;p18"/>
          <p:cNvSpPr txBox="1">
            <a:spLocks noGrp="1"/>
          </p:cNvSpPr>
          <p:nvPr>
            <p:ph type="subTitle" idx="6"/>
          </p:nvPr>
        </p:nvSpPr>
        <p:spPr>
          <a:xfrm>
            <a:off x="6439048" y="3428005"/>
            <a:ext cx="1986000" cy="1180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3" name="Google Shape;213;p18"/>
          <p:cNvSpPr txBox="1">
            <a:spLocks noGrp="1"/>
          </p:cNvSpPr>
          <p:nvPr>
            <p:ph type="subTitle" idx="7"/>
          </p:nvPr>
        </p:nvSpPr>
        <p:spPr>
          <a:xfrm>
            <a:off x="721953" y="1336275"/>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18"/>
          <p:cNvSpPr txBox="1">
            <a:spLocks noGrp="1"/>
          </p:cNvSpPr>
          <p:nvPr>
            <p:ph type="subTitle" idx="8"/>
          </p:nvPr>
        </p:nvSpPr>
        <p:spPr>
          <a:xfrm>
            <a:off x="3580951" y="1336263"/>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5" name="Google Shape;215;p18"/>
          <p:cNvSpPr txBox="1">
            <a:spLocks noGrp="1"/>
          </p:cNvSpPr>
          <p:nvPr>
            <p:ph type="subTitle" idx="9"/>
          </p:nvPr>
        </p:nvSpPr>
        <p:spPr>
          <a:xfrm>
            <a:off x="6439948" y="1336275"/>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6" name="Google Shape;216;p18"/>
          <p:cNvSpPr txBox="1">
            <a:spLocks noGrp="1"/>
          </p:cNvSpPr>
          <p:nvPr>
            <p:ph type="subTitle" idx="13"/>
          </p:nvPr>
        </p:nvSpPr>
        <p:spPr>
          <a:xfrm>
            <a:off x="721953" y="3050906"/>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7" name="Google Shape;217;p18"/>
          <p:cNvSpPr txBox="1">
            <a:spLocks noGrp="1"/>
          </p:cNvSpPr>
          <p:nvPr>
            <p:ph type="subTitle" idx="14"/>
          </p:nvPr>
        </p:nvSpPr>
        <p:spPr>
          <a:xfrm>
            <a:off x="3580951" y="3050900"/>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8" name="Google Shape;218;p18"/>
          <p:cNvSpPr txBox="1">
            <a:spLocks noGrp="1"/>
          </p:cNvSpPr>
          <p:nvPr>
            <p:ph type="subTitle" idx="15"/>
          </p:nvPr>
        </p:nvSpPr>
        <p:spPr>
          <a:xfrm>
            <a:off x="6439948" y="3050906"/>
            <a:ext cx="1984200" cy="377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2"/>
        <p:cNvGrpSpPr/>
        <p:nvPr/>
      </p:nvGrpSpPr>
      <p:grpSpPr>
        <a:xfrm>
          <a:off x="0" y="0"/>
          <a:ext cx="0" cy="0"/>
          <a:chOff x="0" y="0"/>
          <a:chExt cx="0" cy="0"/>
        </a:xfrm>
      </p:grpSpPr>
      <p:sp>
        <p:nvSpPr>
          <p:cNvPr id="253" name="Google Shape;253;p22"/>
          <p:cNvSpPr/>
          <p:nvPr/>
        </p:nvSpPr>
        <p:spPr>
          <a:xfrm rot="-2699833">
            <a:off x="-152304" y="3143316"/>
            <a:ext cx="873684" cy="2382253"/>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3900305" flipH="1">
            <a:off x="7245541" y="-1796617"/>
            <a:ext cx="1122568" cy="400501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a:off x="417630" y="41983"/>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1304989" y="204509"/>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286914" y="89336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rot="-2966707">
            <a:off x="8485481" y="4644112"/>
            <a:ext cx="207243" cy="19717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rot="-2966738">
            <a:off x="8772412" y="4168443"/>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0"/>
        <p:cNvGrpSpPr/>
        <p:nvPr/>
      </p:nvGrpSpPr>
      <p:grpSpPr>
        <a:xfrm>
          <a:off x="0" y="0"/>
          <a:ext cx="0" cy="0"/>
          <a:chOff x="0" y="0"/>
          <a:chExt cx="0" cy="0"/>
        </a:xfrm>
      </p:grpSpPr>
      <p:sp>
        <p:nvSpPr>
          <p:cNvPr id="261" name="Google Shape;261;p23"/>
          <p:cNvSpPr/>
          <p:nvPr/>
        </p:nvSpPr>
        <p:spPr>
          <a:xfrm rot="4244727" flipH="1">
            <a:off x="8040868" y="3533845"/>
            <a:ext cx="1505963" cy="2739426"/>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rot="-8788658" flipH="1">
            <a:off x="-43836" y="-1234526"/>
            <a:ext cx="902708" cy="3220775"/>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flipH="1">
            <a:off x="8777932" y="399268"/>
            <a:ext cx="114893" cy="109311"/>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flipH="1">
            <a:off x="8580876" y="728473"/>
            <a:ext cx="197048" cy="18747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rot="2966771" flipH="1">
            <a:off x="8128201" y="212479"/>
            <a:ext cx="273553" cy="26023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rot="10800000" flipH="1">
            <a:off x="619730" y="4860377"/>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rot="10800000" flipH="1">
            <a:off x="277345" y="4533439"/>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1108701" y="-924498"/>
            <a:ext cx="11422762" cy="7627019"/>
            <a:chOff x="-1108701" y="-924498"/>
            <a:chExt cx="11422762" cy="7627019"/>
          </a:xfrm>
        </p:grpSpPr>
        <p:sp>
          <p:nvSpPr>
            <p:cNvPr id="23" name="Google Shape;23;p3"/>
            <p:cNvSpPr/>
            <p:nvPr/>
          </p:nvSpPr>
          <p:spPr>
            <a:xfrm rot="-7058793" flipH="1">
              <a:off x="211827" y="-1440905"/>
              <a:ext cx="1006470" cy="3590480"/>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8100000">
              <a:off x="7705991" y="2874247"/>
              <a:ext cx="1445817" cy="3886225"/>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2460604">
              <a:off x="757567" y="3794066"/>
              <a:ext cx="224156" cy="213266"/>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2460912">
              <a:off x="1256992" y="4496395"/>
              <a:ext cx="130729" cy="12437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460912">
              <a:off x="220518" y="4082323"/>
              <a:ext cx="130729" cy="12437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8030695" y="280799"/>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445561" y="676732"/>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3"/>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5428500" y="1250800"/>
            <a:ext cx="1325100" cy="1019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35" name="Google Shape;35;p4"/>
          <p:cNvSpPr/>
          <p:nvPr/>
        </p:nvSpPr>
        <p:spPr>
          <a:xfrm rot="-8100205">
            <a:off x="6474195" y="2666603"/>
            <a:ext cx="2135045" cy="3883791"/>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3692656">
            <a:off x="268065" y="-1084209"/>
            <a:ext cx="894137" cy="2403360"/>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2966688">
            <a:off x="8568130" y="1368607"/>
            <a:ext cx="234799" cy="223392"/>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2966483">
            <a:off x="7758719" y="838316"/>
            <a:ext cx="107066" cy="10186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rot="-2966738">
            <a:off x="8354587" y="660218"/>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185505" y="4501865"/>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649739" y="474001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grpSp>
        <p:nvGrpSpPr>
          <p:cNvPr id="43" name="Google Shape;43;p5"/>
          <p:cNvGrpSpPr/>
          <p:nvPr/>
        </p:nvGrpSpPr>
        <p:grpSpPr>
          <a:xfrm>
            <a:off x="-946924" y="-1577375"/>
            <a:ext cx="10754711" cy="7316081"/>
            <a:chOff x="-946924" y="-1577375"/>
            <a:chExt cx="10754711" cy="7316081"/>
          </a:xfrm>
        </p:grpSpPr>
        <p:sp>
          <p:nvSpPr>
            <p:cNvPr id="44" name="Google Shape;44;p5"/>
            <p:cNvSpPr/>
            <p:nvPr/>
          </p:nvSpPr>
          <p:spPr>
            <a:xfrm rot="10800000">
              <a:off x="8762102" y="4638544"/>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rot="10800000">
              <a:off x="8537939" y="4175134"/>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7833110">
              <a:off x="8023009" y="4679370"/>
              <a:ext cx="311182" cy="296036"/>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4373326">
              <a:off x="335860" y="3094487"/>
              <a:ext cx="948898" cy="338521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3573324" flipH="1">
              <a:off x="7043365" y="-1912659"/>
              <a:ext cx="1445832" cy="3886251"/>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619730" y="263562"/>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277345" y="659495"/>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5"/>
          <p:cNvSpPr txBox="1">
            <a:spLocks noGrp="1"/>
          </p:cNvSpPr>
          <p:nvPr>
            <p:ph type="subTitle" idx="1"/>
          </p:nvPr>
        </p:nvSpPr>
        <p:spPr>
          <a:xfrm>
            <a:off x="4778823" y="2364602"/>
            <a:ext cx="3378300" cy="124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5"/>
          <p:cNvSpPr txBox="1">
            <a:spLocks noGrp="1"/>
          </p:cNvSpPr>
          <p:nvPr>
            <p:ph type="subTitle" idx="2"/>
          </p:nvPr>
        </p:nvSpPr>
        <p:spPr>
          <a:xfrm>
            <a:off x="986877" y="2364602"/>
            <a:ext cx="3378300" cy="124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 name="Google Shape;54;p5"/>
          <p:cNvSpPr txBox="1">
            <a:spLocks noGrp="1"/>
          </p:cNvSpPr>
          <p:nvPr>
            <p:ph type="subTitle" idx="3"/>
          </p:nvPr>
        </p:nvSpPr>
        <p:spPr>
          <a:xfrm>
            <a:off x="986877" y="1771900"/>
            <a:ext cx="3378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 name="Google Shape;55;p5"/>
          <p:cNvSpPr txBox="1">
            <a:spLocks noGrp="1"/>
          </p:cNvSpPr>
          <p:nvPr>
            <p:ph type="subTitle" idx="4"/>
          </p:nvPr>
        </p:nvSpPr>
        <p:spPr>
          <a:xfrm>
            <a:off x="4778821" y="1771900"/>
            <a:ext cx="33783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700" b="1">
                <a:solidFill>
                  <a:schemeClr val="dk1"/>
                </a:solidFill>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286914" y="82515"/>
            <a:ext cx="1011420" cy="935215"/>
            <a:chOff x="286914" y="82515"/>
            <a:chExt cx="1011420" cy="935215"/>
          </a:xfrm>
        </p:grpSpPr>
        <p:sp>
          <p:nvSpPr>
            <p:cNvPr id="58" name="Google Shape;58;p6"/>
            <p:cNvSpPr/>
            <p:nvPr/>
          </p:nvSpPr>
          <p:spPr>
            <a:xfrm>
              <a:off x="417630" y="82515"/>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1167614" y="29581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286914" y="893361"/>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6"/>
          <p:cNvGrpSpPr/>
          <p:nvPr/>
        </p:nvGrpSpPr>
        <p:grpSpPr>
          <a:xfrm>
            <a:off x="8446825" y="4133672"/>
            <a:ext cx="495318" cy="751857"/>
            <a:chOff x="8446825" y="4133672"/>
            <a:chExt cx="495318" cy="751857"/>
          </a:xfrm>
        </p:grpSpPr>
        <p:sp>
          <p:nvSpPr>
            <p:cNvPr id="62" name="Google Shape;62;p6"/>
            <p:cNvSpPr/>
            <p:nvPr/>
          </p:nvSpPr>
          <p:spPr>
            <a:xfrm rot="-2966707">
              <a:off x="8485481" y="4644112"/>
              <a:ext cx="207243" cy="197175"/>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2966738">
              <a:off x="8772412" y="4168443"/>
              <a:ext cx="148619" cy="124008"/>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6"/>
          <p:cNvSpPr/>
          <p:nvPr/>
        </p:nvSpPr>
        <p:spPr>
          <a:xfrm rot="-4013630">
            <a:off x="-41602" y="3750932"/>
            <a:ext cx="814484" cy="2220897"/>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rot="-3893197">
            <a:off x="8078970" y="-701071"/>
            <a:ext cx="939179" cy="2524403"/>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grpSp>
        <p:nvGrpSpPr>
          <p:cNvPr id="68" name="Google Shape;68;p7"/>
          <p:cNvGrpSpPr/>
          <p:nvPr/>
        </p:nvGrpSpPr>
        <p:grpSpPr>
          <a:xfrm>
            <a:off x="-1542601" y="-786767"/>
            <a:ext cx="11413002" cy="7162403"/>
            <a:chOff x="-1542601" y="-786767"/>
            <a:chExt cx="11413002" cy="7162403"/>
          </a:xfrm>
        </p:grpSpPr>
        <p:sp>
          <p:nvSpPr>
            <p:cNvPr id="69" name="Google Shape;69;p7"/>
            <p:cNvSpPr/>
            <p:nvPr/>
          </p:nvSpPr>
          <p:spPr>
            <a:xfrm rot="-3536764">
              <a:off x="-303467" y="3036906"/>
              <a:ext cx="1338216" cy="3648983"/>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893274">
              <a:off x="6928909" y="-1275936"/>
              <a:ext cx="1524810" cy="4098509"/>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183669">
              <a:off x="8341773" y="4469285"/>
              <a:ext cx="207250" cy="197181"/>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83590">
              <a:off x="8898898" y="3484068"/>
              <a:ext cx="148617" cy="12399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603018" y="534990"/>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1281914" y="92486"/>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134514" y="410636"/>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7"/>
          <p:cNvSpPr txBox="1">
            <a:spLocks noGrp="1"/>
          </p:cNvSpPr>
          <p:nvPr>
            <p:ph type="title"/>
          </p:nvPr>
        </p:nvSpPr>
        <p:spPr>
          <a:xfrm>
            <a:off x="720000" y="1230600"/>
            <a:ext cx="3852000" cy="1102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7"/>
          <p:cNvSpPr txBox="1">
            <a:spLocks noGrp="1"/>
          </p:cNvSpPr>
          <p:nvPr>
            <p:ph type="body" idx="1"/>
          </p:nvPr>
        </p:nvSpPr>
        <p:spPr>
          <a:xfrm>
            <a:off x="720000" y="2333400"/>
            <a:ext cx="3852000" cy="1579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78" name="Google Shape;78;p7"/>
          <p:cNvSpPr>
            <a:spLocks noGrp="1"/>
          </p:cNvSpPr>
          <p:nvPr>
            <p:ph type="pic" idx="2"/>
          </p:nvPr>
        </p:nvSpPr>
        <p:spPr>
          <a:xfrm>
            <a:off x="4771300" y="742950"/>
            <a:ext cx="3657600" cy="3657600"/>
          </a:xfrm>
          <a:prstGeom prst="roundRect">
            <a:avLst>
              <a:gd name="adj" fmla="val 16667"/>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9"/>
        <p:cNvGrpSpPr/>
        <p:nvPr/>
      </p:nvGrpSpPr>
      <p:grpSpPr>
        <a:xfrm>
          <a:off x="0" y="0"/>
          <a:ext cx="0" cy="0"/>
          <a:chOff x="0" y="0"/>
          <a:chExt cx="0" cy="0"/>
        </a:xfrm>
      </p:grpSpPr>
      <p:sp>
        <p:nvSpPr>
          <p:cNvPr id="80" name="Google Shape;80;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1" name="Google Shape;81;p8"/>
          <p:cNvGrpSpPr/>
          <p:nvPr/>
        </p:nvGrpSpPr>
        <p:grpSpPr>
          <a:xfrm flipH="1">
            <a:off x="-1356556" y="-390486"/>
            <a:ext cx="11164342" cy="6129192"/>
            <a:chOff x="-946924" y="-390486"/>
            <a:chExt cx="11164342" cy="6129192"/>
          </a:xfrm>
        </p:grpSpPr>
        <p:sp>
          <p:nvSpPr>
            <p:cNvPr id="82" name="Google Shape;82;p8"/>
            <p:cNvSpPr/>
            <p:nvPr/>
          </p:nvSpPr>
          <p:spPr>
            <a:xfrm>
              <a:off x="-103655" y="466298"/>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27053" y="840794"/>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2966890">
              <a:off x="454976" y="253805"/>
              <a:ext cx="311182" cy="296036"/>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4373326">
              <a:off x="335860" y="3094487"/>
              <a:ext cx="948898" cy="338521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4310616">
              <a:off x="7422841" y="-1041198"/>
              <a:ext cx="1445843" cy="3886259"/>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10800000">
              <a:off x="7978697" y="4784177"/>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10800000">
              <a:off x="8393563" y="4457239"/>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1" name="Google Shape;91;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2" name="Google Shape;92;p9"/>
          <p:cNvGrpSpPr/>
          <p:nvPr/>
        </p:nvGrpSpPr>
        <p:grpSpPr>
          <a:xfrm>
            <a:off x="-946924" y="-1577375"/>
            <a:ext cx="10754711" cy="7316081"/>
            <a:chOff x="-946924" y="-1577375"/>
            <a:chExt cx="10754711" cy="7316081"/>
          </a:xfrm>
        </p:grpSpPr>
        <p:sp>
          <p:nvSpPr>
            <p:cNvPr id="93" name="Google Shape;93;p9"/>
            <p:cNvSpPr/>
            <p:nvPr/>
          </p:nvSpPr>
          <p:spPr>
            <a:xfrm rot="10800000">
              <a:off x="8762102" y="4638544"/>
              <a:ext cx="130720" cy="124370"/>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rot="10800000">
              <a:off x="8537939" y="4175134"/>
              <a:ext cx="224175" cy="213284"/>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rot="7833110">
              <a:off x="8023009" y="4679370"/>
              <a:ext cx="311182" cy="296036"/>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4373326">
              <a:off x="335860" y="3094487"/>
              <a:ext cx="948898" cy="3385214"/>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3573324" flipH="1">
              <a:off x="7043365" y="-1912659"/>
              <a:ext cx="1445832" cy="3886251"/>
            </a:xfrm>
            <a:custGeom>
              <a:avLst/>
              <a:gdLst/>
              <a:ahLst/>
              <a:cxnLst/>
              <a:rect l="l" t="t" r="r" b="b"/>
              <a:pathLst>
                <a:path w="23965" h="43038" extrusionOk="0">
                  <a:moveTo>
                    <a:pt x="21831" y="0"/>
                  </a:moveTo>
                  <a:cubicBezTo>
                    <a:pt x="21740" y="0"/>
                    <a:pt x="21643" y="96"/>
                    <a:pt x="21702" y="197"/>
                  </a:cubicBezTo>
                  <a:cubicBezTo>
                    <a:pt x="23190" y="2257"/>
                    <a:pt x="22226" y="4757"/>
                    <a:pt x="20869" y="6626"/>
                  </a:cubicBezTo>
                  <a:cubicBezTo>
                    <a:pt x="19547" y="8448"/>
                    <a:pt x="17690" y="9782"/>
                    <a:pt x="16213" y="11472"/>
                  </a:cubicBezTo>
                  <a:cubicBezTo>
                    <a:pt x="14951" y="12937"/>
                    <a:pt x="13939" y="14699"/>
                    <a:pt x="14118" y="16711"/>
                  </a:cubicBezTo>
                  <a:cubicBezTo>
                    <a:pt x="14296" y="18652"/>
                    <a:pt x="15523" y="20211"/>
                    <a:pt x="16749" y="21628"/>
                  </a:cubicBezTo>
                  <a:cubicBezTo>
                    <a:pt x="18214" y="23271"/>
                    <a:pt x="19880" y="24736"/>
                    <a:pt x="20940" y="26700"/>
                  </a:cubicBezTo>
                  <a:cubicBezTo>
                    <a:pt x="21988" y="28689"/>
                    <a:pt x="22524" y="31106"/>
                    <a:pt x="21988" y="33332"/>
                  </a:cubicBezTo>
                  <a:cubicBezTo>
                    <a:pt x="20845" y="37976"/>
                    <a:pt x="15618" y="39392"/>
                    <a:pt x="11439" y="39631"/>
                  </a:cubicBezTo>
                  <a:cubicBezTo>
                    <a:pt x="9201" y="39762"/>
                    <a:pt x="6974" y="39666"/>
                    <a:pt x="4760" y="40059"/>
                  </a:cubicBezTo>
                  <a:cubicBezTo>
                    <a:pt x="2914" y="40404"/>
                    <a:pt x="926" y="41178"/>
                    <a:pt x="9" y="42940"/>
                  </a:cubicBezTo>
                  <a:cubicBezTo>
                    <a:pt x="1" y="42989"/>
                    <a:pt x="53" y="43038"/>
                    <a:pt x="106" y="43038"/>
                  </a:cubicBezTo>
                  <a:cubicBezTo>
                    <a:pt x="131" y="43038"/>
                    <a:pt x="157" y="43027"/>
                    <a:pt x="176" y="43000"/>
                  </a:cubicBezTo>
                  <a:cubicBezTo>
                    <a:pt x="2308" y="40084"/>
                    <a:pt x="5930" y="40010"/>
                    <a:pt x="9320" y="40010"/>
                  </a:cubicBezTo>
                  <a:cubicBezTo>
                    <a:pt x="9501" y="40010"/>
                    <a:pt x="9680" y="40010"/>
                    <a:pt x="9859" y="40010"/>
                  </a:cubicBezTo>
                  <a:cubicBezTo>
                    <a:pt x="10560" y="40010"/>
                    <a:pt x="11246" y="40007"/>
                    <a:pt x="11903" y="39976"/>
                  </a:cubicBezTo>
                  <a:cubicBezTo>
                    <a:pt x="15809" y="39785"/>
                    <a:pt x="20416" y="38559"/>
                    <a:pt x="22166" y="34666"/>
                  </a:cubicBezTo>
                  <a:cubicBezTo>
                    <a:pt x="23964" y="30677"/>
                    <a:pt x="22024" y="26236"/>
                    <a:pt x="19238" y="23259"/>
                  </a:cubicBezTo>
                  <a:cubicBezTo>
                    <a:pt x="17737" y="21640"/>
                    <a:pt x="15844" y="20116"/>
                    <a:pt x="15011" y="18009"/>
                  </a:cubicBezTo>
                  <a:cubicBezTo>
                    <a:pt x="14082" y="15675"/>
                    <a:pt x="15082" y="13496"/>
                    <a:pt x="16618" y="11710"/>
                  </a:cubicBezTo>
                  <a:cubicBezTo>
                    <a:pt x="18249" y="9817"/>
                    <a:pt x="20357" y="8329"/>
                    <a:pt x="21643" y="6150"/>
                  </a:cubicBezTo>
                  <a:cubicBezTo>
                    <a:pt x="22750" y="4281"/>
                    <a:pt x="23309" y="1935"/>
                    <a:pt x="21928" y="54"/>
                  </a:cubicBezTo>
                  <a:cubicBezTo>
                    <a:pt x="21904" y="16"/>
                    <a:pt x="21868" y="0"/>
                    <a:pt x="2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619730" y="263562"/>
              <a:ext cx="190740" cy="181473"/>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277345" y="659495"/>
              <a:ext cx="118260" cy="112477"/>
            </a:xfrm>
            <a:custGeom>
              <a:avLst/>
              <a:gdLst/>
              <a:ahLst/>
              <a:cxnLst/>
              <a:rect l="l" t="t" r="r" b="b"/>
              <a:pathLst>
                <a:path w="15479" h="14727" extrusionOk="0">
                  <a:moveTo>
                    <a:pt x="7476" y="0"/>
                  </a:moveTo>
                  <a:cubicBezTo>
                    <a:pt x="7165" y="0"/>
                    <a:pt x="6866" y="20"/>
                    <a:pt x="6585" y="62"/>
                  </a:cubicBezTo>
                  <a:cubicBezTo>
                    <a:pt x="3275" y="550"/>
                    <a:pt x="155" y="4300"/>
                    <a:pt x="48" y="7551"/>
                  </a:cubicBezTo>
                  <a:cubicBezTo>
                    <a:pt x="1" y="8825"/>
                    <a:pt x="322" y="10134"/>
                    <a:pt x="1060" y="11194"/>
                  </a:cubicBezTo>
                  <a:cubicBezTo>
                    <a:pt x="1715" y="12134"/>
                    <a:pt x="2668" y="12813"/>
                    <a:pt x="3668" y="13361"/>
                  </a:cubicBezTo>
                  <a:cubicBezTo>
                    <a:pt x="5136" y="14178"/>
                    <a:pt x="6841" y="14726"/>
                    <a:pt x="8500" y="14726"/>
                  </a:cubicBezTo>
                  <a:cubicBezTo>
                    <a:pt x="9450" y="14726"/>
                    <a:pt x="10385" y="14547"/>
                    <a:pt x="11252" y="14135"/>
                  </a:cubicBezTo>
                  <a:cubicBezTo>
                    <a:pt x="13967" y="12849"/>
                    <a:pt x="15264" y="9646"/>
                    <a:pt x="15431" y="6658"/>
                  </a:cubicBezTo>
                  <a:cubicBezTo>
                    <a:pt x="15479" y="5943"/>
                    <a:pt x="15467" y="5205"/>
                    <a:pt x="15276" y="4526"/>
                  </a:cubicBezTo>
                  <a:cubicBezTo>
                    <a:pt x="14469" y="1782"/>
                    <a:pt x="10412" y="0"/>
                    <a:pt x="74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10"/>
          <p:cNvSpPr>
            <a:spLocks noGrp="1"/>
          </p:cNvSpPr>
          <p:nvPr>
            <p:ph type="pic" idx="2"/>
          </p:nvPr>
        </p:nvSpPr>
        <p:spPr>
          <a:xfrm>
            <a:off x="-6875" y="0"/>
            <a:ext cx="9144000" cy="5157300"/>
          </a:xfrm>
          <a:prstGeom prst="rect">
            <a:avLst/>
          </a:prstGeom>
          <a:noFill/>
          <a:ln>
            <a:noFill/>
          </a:ln>
        </p:spPr>
      </p:sp>
      <p:sp>
        <p:nvSpPr>
          <p:cNvPr id="102" name="Google Shape;102;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1pPr>
            <a:lvl2pPr marL="914400" lvl="1"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2pPr>
            <a:lvl3pPr marL="1371600" lvl="2"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3pPr>
            <a:lvl4pPr marL="1828800" lvl="3"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4pPr>
            <a:lvl5pPr marL="2286000" lvl="4"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5pPr>
            <a:lvl6pPr marL="2743200" lvl="5"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6pPr>
            <a:lvl7pPr marL="3200400" lvl="6"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7pPr>
            <a:lvl8pPr marL="3657600" lvl="7"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8pPr>
            <a:lvl9pPr marL="4114800" lvl="8" indent="-304800">
              <a:lnSpc>
                <a:spcPct val="100000"/>
              </a:lnSpc>
              <a:spcBef>
                <a:spcPts val="0"/>
              </a:spcBef>
              <a:spcAft>
                <a:spcPts val="0"/>
              </a:spcAft>
              <a:buClr>
                <a:schemeClr val="dk1"/>
              </a:buClr>
              <a:buSzPts val="1200"/>
              <a:buFont typeface="Nunito Medium"/>
              <a:buChar char="■"/>
              <a:defRPr sz="1200">
                <a:solidFill>
                  <a:schemeClr val="dk1"/>
                </a:solidFill>
                <a:latin typeface="Nunito Medium"/>
                <a:ea typeface="Nunito Medium"/>
                <a:cs typeface="Nunito Medium"/>
                <a:sym typeface="Nunit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2" r:id="rId12"/>
    <p:sldLayoutId id="2147483663" r:id="rId13"/>
    <p:sldLayoutId id="2147483664" r:id="rId14"/>
    <p:sldLayoutId id="2147483668" r:id="rId15"/>
    <p:sldLayoutId id="214748366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7"/>
          <p:cNvSpPr txBox="1">
            <a:spLocks noGrp="1"/>
          </p:cNvSpPr>
          <p:nvPr>
            <p:ph type="ctrTitle"/>
          </p:nvPr>
        </p:nvSpPr>
        <p:spPr>
          <a:xfrm>
            <a:off x="886979" y="893775"/>
            <a:ext cx="5061923" cy="2888186"/>
          </a:xfrm>
          <a:prstGeom prst="rect">
            <a:avLst/>
          </a:prstGeom>
        </p:spPr>
        <p:txBody>
          <a:bodyPr spcFirstLastPara="1" wrap="square" lIns="91425" tIns="91425" rIns="91425" bIns="91425" anchor="b" anchorCtr="0">
            <a:noAutofit/>
          </a:bodyPr>
          <a:lstStyle/>
          <a:p>
            <a:r>
              <a:rPr lang="en-US" sz="4000" dirty="0"/>
              <a:t>Benchmarking GNNs, DL, and ML for Neurological Disorder Classification</a:t>
            </a:r>
            <a:endParaRPr lang="en-US" sz="4000" b="0" dirty="0"/>
          </a:p>
        </p:txBody>
      </p:sp>
      <p:sp>
        <p:nvSpPr>
          <p:cNvPr id="279" name="Google Shape;279;p27"/>
          <p:cNvSpPr txBox="1">
            <a:spLocks noGrp="1"/>
          </p:cNvSpPr>
          <p:nvPr>
            <p:ph type="subTitle" idx="1"/>
          </p:nvPr>
        </p:nvSpPr>
        <p:spPr>
          <a:xfrm>
            <a:off x="886979" y="3769862"/>
            <a:ext cx="5898832" cy="55920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en-US" dirty="0"/>
              <a:t>A Graph-Based Approach to Functional Brain Connectomes</a:t>
            </a:r>
            <a:endParaRPr dirty="0"/>
          </a:p>
        </p:txBody>
      </p:sp>
      <p:grpSp>
        <p:nvGrpSpPr>
          <p:cNvPr id="280" name="Google Shape;280;p27"/>
          <p:cNvGrpSpPr/>
          <p:nvPr/>
        </p:nvGrpSpPr>
        <p:grpSpPr>
          <a:xfrm>
            <a:off x="5861200" y="1235738"/>
            <a:ext cx="2567700" cy="2672025"/>
            <a:chOff x="7628825" y="3491050"/>
            <a:chExt cx="2567700" cy="2672025"/>
          </a:xfrm>
        </p:grpSpPr>
        <p:sp>
          <p:nvSpPr>
            <p:cNvPr id="281" name="Google Shape;281;p27"/>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7628825" y="3495100"/>
              <a:ext cx="1278925" cy="2666075"/>
            </a:xfrm>
            <a:custGeom>
              <a:avLst/>
              <a:gdLst/>
              <a:ahLst/>
              <a:cxnLst/>
              <a:rect l="l" t="t" r="r" b="b"/>
              <a:pathLst>
                <a:path w="51157" h="106643" extrusionOk="0">
                  <a:moveTo>
                    <a:pt x="41478" y="1"/>
                  </a:moveTo>
                  <a:cubicBezTo>
                    <a:pt x="32064" y="1"/>
                    <a:pt x="27144" y="5621"/>
                    <a:pt x="27144" y="5621"/>
                  </a:cubicBezTo>
                  <a:cubicBezTo>
                    <a:pt x="22706" y="5621"/>
                    <a:pt x="21977" y="9238"/>
                    <a:pt x="21977" y="9238"/>
                  </a:cubicBezTo>
                  <a:cubicBezTo>
                    <a:pt x="14651" y="12399"/>
                    <a:pt x="14651" y="19481"/>
                    <a:pt x="14651" y="19481"/>
                  </a:cubicBezTo>
                  <a:cubicBezTo>
                    <a:pt x="14651" y="19481"/>
                    <a:pt x="10548" y="23980"/>
                    <a:pt x="9089" y="27657"/>
                  </a:cubicBezTo>
                  <a:cubicBezTo>
                    <a:pt x="7660" y="31396"/>
                    <a:pt x="9089" y="32673"/>
                    <a:pt x="9089" y="32673"/>
                  </a:cubicBezTo>
                  <a:cubicBezTo>
                    <a:pt x="9089" y="32673"/>
                    <a:pt x="4013" y="34040"/>
                    <a:pt x="6353" y="41822"/>
                  </a:cubicBezTo>
                  <a:cubicBezTo>
                    <a:pt x="6353" y="41822"/>
                    <a:pt x="1" y="45773"/>
                    <a:pt x="2706" y="62126"/>
                  </a:cubicBezTo>
                  <a:cubicBezTo>
                    <a:pt x="2706" y="62126"/>
                    <a:pt x="3192" y="66868"/>
                    <a:pt x="6049" y="69087"/>
                  </a:cubicBezTo>
                  <a:cubicBezTo>
                    <a:pt x="6049" y="69087"/>
                    <a:pt x="3861" y="74467"/>
                    <a:pt x="8907" y="78722"/>
                  </a:cubicBezTo>
                  <a:cubicBezTo>
                    <a:pt x="8907" y="78722"/>
                    <a:pt x="13344" y="95987"/>
                    <a:pt x="24500" y="99026"/>
                  </a:cubicBezTo>
                  <a:cubicBezTo>
                    <a:pt x="24500" y="99026"/>
                    <a:pt x="25381" y="104710"/>
                    <a:pt x="34378" y="105956"/>
                  </a:cubicBezTo>
                  <a:cubicBezTo>
                    <a:pt x="34378" y="105956"/>
                    <a:pt x="37541" y="106643"/>
                    <a:pt x="40934" y="106643"/>
                  </a:cubicBezTo>
                  <a:cubicBezTo>
                    <a:pt x="44084" y="106643"/>
                    <a:pt x="47434" y="106051"/>
                    <a:pt x="48634" y="103768"/>
                  </a:cubicBezTo>
                  <a:cubicBezTo>
                    <a:pt x="51157" y="99026"/>
                    <a:pt x="50701" y="78084"/>
                    <a:pt x="50701" y="78084"/>
                  </a:cubicBezTo>
                  <a:lnTo>
                    <a:pt x="50701" y="3037"/>
                  </a:lnTo>
                  <a:cubicBezTo>
                    <a:pt x="50731" y="3037"/>
                    <a:pt x="49181" y="1092"/>
                    <a:pt x="46962" y="605"/>
                  </a:cubicBezTo>
                  <a:cubicBezTo>
                    <a:pt x="44992" y="181"/>
                    <a:pt x="43163" y="1"/>
                    <a:pt x="41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8296025" y="5302525"/>
              <a:ext cx="512950" cy="139525"/>
            </a:xfrm>
            <a:custGeom>
              <a:avLst/>
              <a:gdLst/>
              <a:ahLst/>
              <a:cxnLst/>
              <a:rect l="l" t="t" r="r" b="b"/>
              <a:pathLst>
                <a:path w="20518" h="5581" extrusionOk="0">
                  <a:moveTo>
                    <a:pt x="16379" y="1"/>
                  </a:moveTo>
                  <a:cubicBezTo>
                    <a:pt x="15478" y="1"/>
                    <a:pt x="14569" y="128"/>
                    <a:pt x="13709" y="346"/>
                  </a:cubicBezTo>
                  <a:cubicBezTo>
                    <a:pt x="11429" y="923"/>
                    <a:pt x="9332" y="2048"/>
                    <a:pt x="7143" y="2899"/>
                  </a:cubicBezTo>
                  <a:cubicBezTo>
                    <a:pt x="5583" y="3476"/>
                    <a:pt x="3917" y="3918"/>
                    <a:pt x="2273" y="3918"/>
                  </a:cubicBezTo>
                  <a:cubicBezTo>
                    <a:pt x="1579" y="3918"/>
                    <a:pt x="889" y="3839"/>
                    <a:pt x="213" y="3659"/>
                  </a:cubicBezTo>
                  <a:lnTo>
                    <a:pt x="0" y="4024"/>
                  </a:lnTo>
                  <a:cubicBezTo>
                    <a:pt x="1854" y="4601"/>
                    <a:pt x="3708" y="5209"/>
                    <a:pt x="5623" y="5452"/>
                  </a:cubicBezTo>
                  <a:cubicBezTo>
                    <a:pt x="6272" y="5533"/>
                    <a:pt x="6920" y="5581"/>
                    <a:pt x="7565" y="5581"/>
                  </a:cubicBezTo>
                  <a:cubicBezTo>
                    <a:pt x="8855" y="5581"/>
                    <a:pt x="10132" y="5391"/>
                    <a:pt x="11368" y="4905"/>
                  </a:cubicBezTo>
                  <a:cubicBezTo>
                    <a:pt x="12918" y="4297"/>
                    <a:pt x="14286" y="3233"/>
                    <a:pt x="15715" y="2413"/>
                  </a:cubicBezTo>
                  <a:cubicBezTo>
                    <a:pt x="16929" y="1704"/>
                    <a:pt x="18312" y="1122"/>
                    <a:pt x="19688" y="1122"/>
                  </a:cubicBezTo>
                  <a:cubicBezTo>
                    <a:pt x="19965" y="1122"/>
                    <a:pt x="20242" y="1146"/>
                    <a:pt x="20517" y="1197"/>
                  </a:cubicBezTo>
                  <a:cubicBezTo>
                    <a:pt x="19325" y="346"/>
                    <a:pt x="17863" y="1"/>
                    <a:pt x="163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7725325" y="5212375"/>
              <a:ext cx="1161150" cy="950700"/>
            </a:xfrm>
            <a:custGeom>
              <a:avLst/>
              <a:gdLst/>
              <a:ahLst/>
              <a:cxnLst/>
              <a:rect l="l" t="t" r="r" b="b"/>
              <a:pathLst>
                <a:path w="46446" h="38028" extrusionOk="0">
                  <a:moveTo>
                    <a:pt x="1703" y="0"/>
                  </a:moveTo>
                  <a:lnTo>
                    <a:pt x="1703" y="0"/>
                  </a:lnTo>
                  <a:cubicBezTo>
                    <a:pt x="1855" y="152"/>
                    <a:pt x="2037" y="304"/>
                    <a:pt x="2189" y="456"/>
                  </a:cubicBezTo>
                  <a:cubicBezTo>
                    <a:pt x="2189" y="456"/>
                    <a:pt x="1" y="5836"/>
                    <a:pt x="5047" y="10092"/>
                  </a:cubicBezTo>
                  <a:cubicBezTo>
                    <a:pt x="5047" y="10092"/>
                    <a:pt x="9484" y="27356"/>
                    <a:pt x="20640" y="30396"/>
                  </a:cubicBezTo>
                  <a:cubicBezTo>
                    <a:pt x="20640" y="30396"/>
                    <a:pt x="21521" y="36080"/>
                    <a:pt x="30518" y="37357"/>
                  </a:cubicBezTo>
                  <a:cubicBezTo>
                    <a:pt x="30518" y="37357"/>
                    <a:pt x="33644" y="38027"/>
                    <a:pt x="37015" y="38027"/>
                  </a:cubicBezTo>
                  <a:cubicBezTo>
                    <a:pt x="40183" y="38027"/>
                    <a:pt x="43566" y="37435"/>
                    <a:pt x="44774" y="35138"/>
                  </a:cubicBezTo>
                  <a:cubicBezTo>
                    <a:pt x="45655" y="33557"/>
                    <a:pt x="46142" y="30062"/>
                    <a:pt x="46446" y="26171"/>
                  </a:cubicBezTo>
                  <a:lnTo>
                    <a:pt x="46446" y="26171"/>
                  </a:lnTo>
                  <a:cubicBezTo>
                    <a:pt x="44662" y="27002"/>
                    <a:pt x="44705" y="32270"/>
                    <a:pt x="40576" y="32270"/>
                  </a:cubicBezTo>
                  <a:cubicBezTo>
                    <a:pt x="39568" y="32270"/>
                    <a:pt x="38312" y="31956"/>
                    <a:pt x="36719" y="31186"/>
                  </a:cubicBezTo>
                  <a:cubicBezTo>
                    <a:pt x="33679" y="29758"/>
                    <a:pt x="34743" y="25229"/>
                    <a:pt x="34743" y="25229"/>
                  </a:cubicBezTo>
                  <a:lnTo>
                    <a:pt x="34743" y="25229"/>
                  </a:lnTo>
                  <a:cubicBezTo>
                    <a:pt x="33415" y="26039"/>
                    <a:pt x="31177" y="27241"/>
                    <a:pt x="28235" y="27241"/>
                  </a:cubicBezTo>
                  <a:cubicBezTo>
                    <a:pt x="25991" y="27241"/>
                    <a:pt x="23338" y="26542"/>
                    <a:pt x="20366" y="24438"/>
                  </a:cubicBezTo>
                  <a:cubicBezTo>
                    <a:pt x="16719" y="21855"/>
                    <a:pt x="16323" y="18055"/>
                    <a:pt x="16506" y="15259"/>
                  </a:cubicBezTo>
                  <a:lnTo>
                    <a:pt x="16506" y="15259"/>
                  </a:lnTo>
                  <a:cubicBezTo>
                    <a:pt x="15477" y="16033"/>
                    <a:pt x="14548" y="16370"/>
                    <a:pt x="13682" y="16370"/>
                  </a:cubicBezTo>
                  <a:cubicBezTo>
                    <a:pt x="11757" y="16370"/>
                    <a:pt x="10139" y="14705"/>
                    <a:pt x="8420" y="12463"/>
                  </a:cubicBezTo>
                  <a:cubicBezTo>
                    <a:pt x="5867" y="9180"/>
                    <a:pt x="5320" y="4864"/>
                    <a:pt x="5107" y="730"/>
                  </a:cubicBezTo>
                  <a:cubicBezTo>
                    <a:pt x="4998" y="735"/>
                    <a:pt x="4889" y="738"/>
                    <a:pt x="4781" y="738"/>
                  </a:cubicBezTo>
                  <a:cubicBezTo>
                    <a:pt x="3710" y="738"/>
                    <a:pt x="2669" y="470"/>
                    <a:pt x="17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7821850" y="4619650"/>
              <a:ext cx="359450" cy="454600"/>
            </a:xfrm>
            <a:custGeom>
              <a:avLst/>
              <a:gdLst/>
              <a:ahLst/>
              <a:cxnLst/>
              <a:rect l="l" t="t" r="r" b="b"/>
              <a:pathLst>
                <a:path w="14378" h="18184" extrusionOk="0">
                  <a:moveTo>
                    <a:pt x="304" y="1"/>
                  </a:moveTo>
                  <a:lnTo>
                    <a:pt x="0" y="426"/>
                  </a:lnTo>
                  <a:cubicBezTo>
                    <a:pt x="608" y="6110"/>
                    <a:pt x="2857" y="11642"/>
                    <a:pt x="6383" y="16111"/>
                  </a:cubicBezTo>
                  <a:cubicBezTo>
                    <a:pt x="7181" y="17147"/>
                    <a:pt x="8303" y="18184"/>
                    <a:pt x="9508" y="18184"/>
                  </a:cubicBezTo>
                  <a:cubicBezTo>
                    <a:pt x="9681" y="18184"/>
                    <a:pt x="9855" y="18162"/>
                    <a:pt x="10031" y="18117"/>
                  </a:cubicBezTo>
                  <a:cubicBezTo>
                    <a:pt x="11399" y="17813"/>
                    <a:pt x="12098" y="16202"/>
                    <a:pt x="11854" y="14773"/>
                  </a:cubicBezTo>
                  <a:cubicBezTo>
                    <a:pt x="11642" y="13405"/>
                    <a:pt x="10730" y="12250"/>
                    <a:pt x="9818" y="11186"/>
                  </a:cubicBezTo>
                  <a:cubicBezTo>
                    <a:pt x="8906" y="10123"/>
                    <a:pt x="7933" y="8968"/>
                    <a:pt x="7629" y="7630"/>
                  </a:cubicBezTo>
                  <a:cubicBezTo>
                    <a:pt x="7447" y="6931"/>
                    <a:pt x="7629" y="5928"/>
                    <a:pt x="8359" y="5806"/>
                  </a:cubicBezTo>
                  <a:cubicBezTo>
                    <a:pt x="8398" y="5801"/>
                    <a:pt x="8436" y="5799"/>
                    <a:pt x="8474" y="5799"/>
                  </a:cubicBezTo>
                  <a:cubicBezTo>
                    <a:pt x="9110" y="5799"/>
                    <a:pt x="9548" y="6492"/>
                    <a:pt x="10122" y="6779"/>
                  </a:cubicBezTo>
                  <a:cubicBezTo>
                    <a:pt x="10343" y="6895"/>
                    <a:pt x="10583" y="6946"/>
                    <a:pt x="10827" y="6946"/>
                  </a:cubicBezTo>
                  <a:cubicBezTo>
                    <a:pt x="11352" y="6946"/>
                    <a:pt x="11895" y="6707"/>
                    <a:pt x="12310" y="6354"/>
                  </a:cubicBezTo>
                  <a:cubicBezTo>
                    <a:pt x="12918" y="5806"/>
                    <a:pt x="13253" y="5107"/>
                    <a:pt x="13648" y="4378"/>
                  </a:cubicBezTo>
                  <a:cubicBezTo>
                    <a:pt x="14013" y="3618"/>
                    <a:pt x="14377" y="2736"/>
                    <a:pt x="13982" y="2007"/>
                  </a:cubicBezTo>
                  <a:cubicBezTo>
                    <a:pt x="13709" y="1521"/>
                    <a:pt x="13040" y="1247"/>
                    <a:pt x="12402" y="1217"/>
                  </a:cubicBezTo>
                  <a:cubicBezTo>
                    <a:pt x="12352" y="1214"/>
                    <a:pt x="12302" y="1213"/>
                    <a:pt x="12252" y="1213"/>
                  </a:cubicBezTo>
                  <a:cubicBezTo>
                    <a:pt x="11638" y="1213"/>
                    <a:pt x="11049" y="1380"/>
                    <a:pt x="10487" y="1521"/>
                  </a:cubicBezTo>
                  <a:cubicBezTo>
                    <a:pt x="9467" y="1757"/>
                    <a:pt x="8417" y="1874"/>
                    <a:pt x="7365" y="1874"/>
                  </a:cubicBezTo>
                  <a:cubicBezTo>
                    <a:pt x="4905" y="1874"/>
                    <a:pt x="2433" y="1236"/>
                    <a:pt x="30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7821075" y="4354450"/>
              <a:ext cx="130725" cy="144475"/>
            </a:xfrm>
            <a:custGeom>
              <a:avLst/>
              <a:gdLst/>
              <a:ahLst/>
              <a:cxnLst/>
              <a:rect l="l" t="t" r="r" b="b"/>
              <a:pathLst>
                <a:path w="5229" h="5779" extrusionOk="0">
                  <a:moveTo>
                    <a:pt x="1976" y="1"/>
                  </a:moveTo>
                  <a:cubicBezTo>
                    <a:pt x="1186" y="366"/>
                    <a:pt x="639" y="1125"/>
                    <a:pt x="365" y="1916"/>
                  </a:cubicBezTo>
                  <a:cubicBezTo>
                    <a:pt x="92" y="2706"/>
                    <a:pt x="62" y="3587"/>
                    <a:pt x="31" y="4408"/>
                  </a:cubicBezTo>
                  <a:cubicBezTo>
                    <a:pt x="1" y="4955"/>
                    <a:pt x="62" y="5594"/>
                    <a:pt x="578" y="5746"/>
                  </a:cubicBezTo>
                  <a:cubicBezTo>
                    <a:pt x="641" y="5768"/>
                    <a:pt x="703" y="5778"/>
                    <a:pt x="766" y="5778"/>
                  </a:cubicBezTo>
                  <a:cubicBezTo>
                    <a:pt x="1037" y="5778"/>
                    <a:pt x="1304" y="5590"/>
                    <a:pt x="1551" y="5442"/>
                  </a:cubicBezTo>
                  <a:cubicBezTo>
                    <a:pt x="2615" y="4712"/>
                    <a:pt x="3709" y="4013"/>
                    <a:pt x="4773" y="3284"/>
                  </a:cubicBezTo>
                  <a:cubicBezTo>
                    <a:pt x="5016" y="3132"/>
                    <a:pt x="5229" y="2949"/>
                    <a:pt x="5229" y="2676"/>
                  </a:cubicBezTo>
                  <a:cubicBezTo>
                    <a:pt x="5229" y="2493"/>
                    <a:pt x="5138" y="2341"/>
                    <a:pt x="4986" y="2220"/>
                  </a:cubicBezTo>
                  <a:cubicBezTo>
                    <a:pt x="4226" y="1369"/>
                    <a:pt x="3253" y="700"/>
                    <a:pt x="2280" y="153"/>
                  </a:cubicBezTo>
                  <a:lnTo>
                    <a:pt x="1976"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7963175" y="4194425"/>
              <a:ext cx="230275" cy="88625"/>
            </a:xfrm>
            <a:custGeom>
              <a:avLst/>
              <a:gdLst/>
              <a:ahLst/>
              <a:cxnLst/>
              <a:rect l="l" t="t" r="r" b="b"/>
              <a:pathLst>
                <a:path w="9211" h="3545" extrusionOk="0">
                  <a:moveTo>
                    <a:pt x="7294" y="1"/>
                  </a:moveTo>
                  <a:cubicBezTo>
                    <a:pt x="6136" y="1"/>
                    <a:pt x="5041" y="448"/>
                    <a:pt x="3922" y="748"/>
                  </a:cubicBezTo>
                  <a:cubicBezTo>
                    <a:pt x="3334" y="906"/>
                    <a:pt x="2712" y="1023"/>
                    <a:pt x="2111" y="1023"/>
                  </a:cubicBezTo>
                  <a:cubicBezTo>
                    <a:pt x="1438" y="1023"/>
                    <a:pt x="790" y="876"/>
                    <a:pt x="244" y="475"/>
                  </a:cubicBezTo>
                  <a:lnTo>
                    <a:pt x="122" y="1022"/>
                  </a:lnTo>
                  <a:cubicBezTo>
                    <a:pt x="1" y="1842"/>
                    <a:pt x="548" y="2633"/>
                    <a:pt x="1277" y="3058"/>
                  </a:cubicBezTo>
                  <a:cubicBezTo>
                    <a:pt x="1976" y="3484"/>
                    <a:pt x="2858" y="3545"/>
                    <a:pt x="3709" y="3545"/>
                  </a:cubicBezTo>
                  <a:cubicBezTo>
                    <a:pt x="5168" y="3514"/>
                    <a:pt x="6688" y="3180"/>
                    <a:pt x="8025" y="2542"/>
                  </a:cubicBezTo>
                  <a:cubicBezTo>
                    <a:pt x="8603" y="2298"/>
                    <a:pt x="9211" y="1842"/>
                    <a:pt x="9180" y="1204"/>
                  </a:cubicBezTo>
                  <a:cubicBezTo>
                    <a:pt x="9180" y="535"/>
                    <a:pt x="8360" y="110"/>
                    <a:pt x="7691" y="19"/>
                  </a:cubicBezTo>
                  <a:cubicBezTo>
                    <a:pt x="7558" y="6"/>
                    <a:pt x="7425" y="1"/>
                    <a:pt x="72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8211675" y="3917275"/>
              <a:ext cx="167950" cy="253750"/>
            </a:xfrm>
            <a:custGeom>
              <a:avLst/>
              <a:gdLst/>
              <a:ahLst/>
              <a:cxnLst/>
              <a:rect l="l" t="t" r="r" b="b"/>
              <a:pathLst>
                <a:path w="6718" h="10150" extrusionOk="0">
                  <a:moveTo>
                    <a:pt x="2097" y="0"/>
                  </a:moveTo>
                  <a:cubicBezTo>
                    <a:pt x="1472" y="0"/>
                    <a:pt x="852" y="406"/>
                    <a:pt x="517" y="922"/>
                  </a:cubicBezTo>
                  <a:cubicBezTo>
                    <a:pt x="152" y="1591"/>
                    <a:pt x="31" y="2351"/>
                    <a:pt x="31" y="3111"/>
                  </a:cubicBezTo>
                  <a:cubicBezTo>
                    <a:pt x="0" y="4387"/>
                    <a:pt x="91" y="5694"/>
                    <a:pt x="547" y="6910"/>
                  </a:cubicBezTo>
                  <a:cubicBezTo>
                    <a:pt x="1003" y="8126"/>
                    <a:pt x="1885" y="9190"/>
                    <a:pt x="3040" y="9737"/>
                  </a:cubicBezTo>
                  <a:cubicBezTo>
                    <a:pt x="3563" y="10006"/>
                    <a:pt x="4166" y="10150"/>
                    <a:pt x="4769" y="10150"/>
                  </a:cubicBezTo>
                  <a:cubicBezTo>
                    <a:pt x="5459" y="10150"/>
                    <a:pt x="6149" y="9961"/>
                    <a:pt x="6718" y="9555"/>
                  </a:cubicBezTo>
                  <a:cubicBezTo>
                    <a:pt x="5015" y="8977"/>
                    <a:pt x="3982" y="7214"/>
                    <a:pt x="3556" y="5451"/>
                  </a:cubicBezTo>
                  <a:cubicBezTo>
                    <a:pt x="3192" y="3719"/>
                    <a:pt x="3252" y="1895"/>
                    <a:pt x="2949" y="102"/>
                  </a:cubicBezTo>
                  <a:lnTo>
                    <a:pt x="2432" y="41"/>
                  </a:lnTo>
                  <a:cubicBezTo>
                    <a:pt x="2321" y="13"/>
                    <a:pt x="2209" y="0"/>
                    <a:pt x="209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8419125" y="3915850"/>
              <a:ext cx="109450" cy="177225"/>
            </a:xfrm>
            <a:custGeom>
              <a:avLst/>
              <a:gdLst/>
              <a:ahLst/>
              <a:cxnLst/>
              <a:rect l="l" t="t" r="r" b="b"/>
              <a:pathLst>
                <a:path w="4378" h="7089" extrusionOk="0">
                  <a:moveTo>
                    <a:pt x="990" y="0"/>
                  </a:moveTo>
                  <a:cubicBezTo>
                    <a:pt x="605" y="0"/>
                    <a:pt x="213" y="190"/>
                    <a:pt x="91" y="554"/>
                  </a:cubicBezTo>
                  <a:cubicBezTo>
                    <a:pt x="0" y="797"/>
                    <a:pt x="61" y="1070"/>
                    <a:pt x="122" y="1283"/>
                  </a:cubicBezTo>
                  <a:cubicBezTo>
                    <a:pt x="517" y="3107"/>
                    <a:pt x="851" y="4900"/>
                    <a:pt x="1216" y="6724"/>
                  </a:cubicBezTo>
                  <a:lnTo>
                    <a:pt x="821" y="7089"/>
                  </a:lnTo>
                  <a:cubicBezTo>
                    <a:pt x="1642" y="6846"/>
                    <a:pt x="2493" y="6542"/>
                    <a:pt x="3161" y="5964"/>
                  </a:cubicBezTo>
                  <a:cubicBezTo>
                    <a:pt x="3860" y="5447"/>
                    <a:pt x="4377" y="4627"/>
                    <a:pt x="4377" y="3776"/>
                  </a:cubicBezTo>
                  <a:cubicBezTo>
                    <a:pt x="4377" y="2560"/>
                    <a:pt x="3404" y="1587"/>
                    <a:pt x="2493" y="797"/>
                  </a:cubicBezTo>
                  <a:cubicBezTo>
                    <a:pt x="2128" y="493"/>
                    <a:pt x="1763" y="159"/>
                    <a:pt x="1277" y="37"/>
                  </a:cubicBezTo>
                  <a:cubicBezTo>
                    <a:pt x="1185" y="12"/>
                    <a:pt x="1088" y="0"/>
                    <a:pt x="99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8387200" y="3780750"/>
              <a:ext cx="463550" cy="287250"/>
            </a:xfrm>
            <a:custGeom>
              <a:avLst/>
              <a:gdLst/>
              <a:ahLst/>
              <a:cxnLst/>
              <a:rect l="l" t="t" r="r" b="b"/>
              <a:pathLst>
                <a:path w="18542" h="11490" extrusionOk="0">
                  <a:moveTo>
                    <a:pt x="3876" y="0"/>
                  </a:moveTo>
                  <a:cubicBezTo>
                    <a:pt x="2501" y="0"/>
                    <a:pt x="1125" y="395"/>
                    <a:pt x="1" y="1186"/>
                  </a:cubicBezTo>
                  <a:cubicBezTo>
                    <a:pt x="384" y="1143"/>
                    <a:pt x="770" y="1122"/>
                    <a:pt x="1156" y="1122"/>
                  </a:cubicBezTo>
                  <a:cubicBezTo>
                    <a:pt x="3523" y="1122"/>
                    <a:pt x="5892" y="1915"/>
                    <a:pt x="7721" y="3404"/>
                  </a:cubicBezTo>
                  <a:cubicBezTo>
                    <a:pt x="9879" y="5107"/>
                    <a:pt x="11277" y="7690"/>
                    <a:pt x="11612" y="10426"/>
                  </a:cubicBezTo>
                  <a:lnTo>
                    <a:pt x="11764" y="10760"/>
                  </a:lnTo>
                  <a:cubicBezTo>
                    <a:pt x="12276" y="10719"/>
                    <a:pt x="12791" y="10698"/>
                    <a:pt x="13305" y="10698"/>
                  </a:cubicBezTo>
                  <a:cubicBezTo>
                    <a:pt x="15076" y="10698"/>
                    <a:pt x="16846" y="10948"/>
                    <a:pt x="18542" y="11490"/>
                  </a:cubicBezTo>
                  <a:cubicBezTo>
                    <a:pt x="18451" y="10183"/>
                    <a:pt x="17235" y="9392"/>
                    <a:pt x="16019" y="9028"/>
                  </a:cubicBezTo>
                  <a:cubicBezTo>
                    <a:pt x="14864" y="8632"/>
                    <a:pt x="13527" y="8450"/>
                    <a:pt x="12524" y="7690"/>
                  </a:cubicBezTo>
                  <a:cubicBezTo>
                    <a:pt x="11672" y="6961"/>
                    <a:pt x="11217" y="5866"/>
                    <a:pt x="10669" y="4833"/>
                  </a:cubicBezTo>
                  <a:cubicBezTo>
                    <a:pt x="9940" y="3435"/>
                    <a:pt x="9028" y="2097"/>
                    <a:pt x="7751" y="1186"/>
                  </a:cubicBezTo>
                  <a:cubicBezTo>
                    <a:pt x="6627" y="395"/>
                    <a:pt x="5251" y="0"/>
                    <a:pt x="387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8643275" y="3556650"/>
              <a:ext cx="229525" cy="175900"/>
            </a:xfrm>
            <a:custGeom>
              <a:avLst/>
              <a:gdLst/>
              <a:ahLst/>
              <a:cxnLst/>
              <a:rect l="l" t="t" r="r" b="b"/>
              <a:pathLst>
                <a:path w="9181" h="7036" extrusionOk="0">
                  <a:moveTo>
                    <a:pt x="4909" y="1"/>
                  </a:moveTo>
                  <a:cubicBezTo>
                    <a:pt x="3479" y="1"/>
                    <a:pt x="2041" y="564"/>
                    <a:pt x="1004" y="1578"/>
                  </a:cubicBezTo>
                  <a:cubicBezTo>
                    <a:pt x="457" y="2095"/>
                    <a:pt x="1" y="2824"/>
                    <a:pt x="31" y="3584"/>
                  </a:cubicBezTo>
                  <a:cubicBezTo>
                    <a:pt x="122" y="4496"/>
                    <a:pt x="913" y="5225"/>
                    <a:pt x="1673" y="5681"/>
                  </a:cubicBezTo>
                  <a:cubicBezTo>
                    <a:pt x="3172" y="6534"/>
                    <a:pt x="4869" y="7036"/>
                    <a:pt x="6577" y="7036"/>
                  </a:cubicBezTo>
                  <a:cubicBezTo>
                    <a:pt x="6877" y="7036"/>
                    <a:pt x="7178" y="7020"/>
                    <a:pt x="7478" y="6988"/>
                  </a:cubicBezTo>
                  <a:cubicBezTo>
                    <a:pt x="7934" y="6958"/>
                    <a:pt x="8451" y="6897"/>
                    <a:pt x="8755" y="6532"/>
                  </a:cubicBezTo>
                  <a:cubicBezTo>
                    <a:pt x="9180" y="6077"/>
                    <a:pt x="9089" y="5438"/>
                    <a:pt x="8968" y="4830"/>
                  </a:cubicBezTo>
                  <a:cubicBezTo>
                    <a:pt x="8633" y="3311"/>
                    <a:pt x="8056" y="1882"/>
                    <a:pt x="7235" y="575"/>
                  </a:cubicBezTo>
                  <a:lnTo>
                    <a:pt x="6384" y="210"/>
                  </a:lnTo>
                  <a:cubicBezTo>
                    <a:pt x="5905" y="69"/>
                    <a:pt x="5408" y="1"/>
                    <a:pt x="490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8435825" y="3584250"/>
              <a:ext cx="91225" cy="88575"/>
            </a:xfrm>
            <a:custGeom>
              <a:avLst/>
              <a:gdLst/>
              <a:ahLst/>
              <a:cxnLst/>
              <a:rect l="l" t="t" r="r" b="b"/>
              <a:pathLst>
                <a:path w="3649" h="3543" extrusionOk="0">
                  <a:moveTo>
                    <a:pt x="1657" y="0"/>
                  </a:moveTo>
                  <a:cubicBezTo>
                    <a:pt x="1490" y="0"/>
                    <a:pt x="1323" y="13"/>
                    <a:pt x="1156" y="48"/>
                  </a:cubicBezTo>
                  <a:cubicBezTo>
                    <a:pt x="761" y="109"/>
                    <a:pt x="366" y="352"/>
                    <a:pt x="183" y="717"/>
                  </a:cubicBezTo>
                  <a:cubicBezTo>
                    <a:pt x="1" y="1143"/>
                    <a:pt x="92" y="1690"/>
                    <a:pt x="366" y="2055"/>
                  </a:cubicBezTo>
                  <a:cubicBezTo>
                    <a:pt x="670" y="2450"/>
                    <a:pt x="1065" y="2754"/>
                    <a:pt x="1429" y="2997"/>
                  </a:cubicBezTo>
                  <a:cubicBezTo>
                    <a:pt x="1775" y="3277"/>
                    <a:pt x="2242" y="3542"/>
                    <a:pt x="2658" y="3542"/>
                  </a:cubicBezTo>
                  <a:cubicBezTo>
                    <a:pt x="2829" y="3542"/>
                    <a:pt x="2990" y="3498"/>
                    <a:pt x="3132" y="3392"/>
                  </a:cubicBezTo>
                  <a:cubicBezTo>
                    <a:pt x="3436" y="3149"/>
                    <a:pt x="3527" y="2693"/>
                    <a:pt x="3557" y="2298"/>
                  </a:cubicBezTo>
                  <a:cubicBezTo>
                    <a:pt x="3648" y="1538"/>
                    <a:pt x="3648" y="626"/>
                    <a:pt x="2949" y="231"/>
                  </a:cubicBezTo>
                  <a:lnTo>
                    <a:pt x="2433" y="48"/>
                  </a:lnTo>
                  <a:cubicBezTo>
                    <a:pt x="2174" y="30"/>
                    <a:pt x="1915" y="0"/>
                    <a:pt x="16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7997375" y="4144950"/>
              <a:ext cx="845775" cy="426100"/>
            </a:xfrm>
            <a:custGeom>
              <a:avLst/>
              <a:gdLst/>
              <a:ahLst/>
              <a:cxnLst/>
              <a:rect l="l" t="t" r="r" b="b"/>
              <a:pathLst>
                <a:path w="33831" h="17044" extrusionOk="0">
                  <a:moveTo>
                    <a:pt x="28132" y="1"/>
                  </a:moveTo>
                  <a:cubicBezTo>
                    <a:pt x="26119" y="1"/>
                    <a:pt x="24037" y="916"/>
                    <a:pt x="22311" y="2089"/>
                  </a:cubicBezTo>
                  <a:cubicBezTo>
                    <a:pt x="18967" y="4369"/>
                    <a:pt x="16323" y="7530"/>
                    <a:pt x="13223" y="10174"/>
                  </a:cubicBezTo>
                  <a:cubicBezTo>
                    <a:pt x="10242" y="12797"/>
                    <a:pt x="6589" y="15040"/>
                    <a:pt x="2637" y="15040"/>
                  </a:cubicBezTo>
                  <a:cubicBezTo>
                    <a:pt x="2558" y="15040"/>
                    <a:pt x="2480" y="15039"/>
                    <a:pt x="2402" y="15037"/>
                  </a:cubicBezTo>
                  <a:cubicBezTo>
                    <a:pt x="2242" y="15037"/>
                    <a:pt x="2079" y="15034"/>
                    <a:pt x="1916" y="15034"/>
                  </a:cubicBezTo>
                  <a:cubicBezTo>
                    <a:pt x="1427" y="15034"/>
                    <a:pt x="943" y="15068"/>
                    <a:pt x="578" y="15341"/>
                  </a:cubicBezTo>
                  <a:cubicBezTo>
                    <a:pt x="61" y="15676"/>
                    <a:pt x="1" y="16679"/>
                    <a:pt x="578" y="16861"/>
                  </a:cubicBezTo>
                  <a:lnTo>
                    <a:pt x="1064" y="17044"/>
                  </a:lnTo>
                  <a:cubicBezTo>
                    <a:pt x="4013" y="16892"/>
                    <a:pt x="6931" y="16800"/>
                    <a:pt x="9818" y="16223"/>
                  </a:cubicBezTo>
                  <a:cubicBezTo>
                    <a:pt x="12676" y="15645"/>
                    <a:pt x="15502" y="14612"/>
                    <a:pt x="17843" y="12849"/>
                  </a:cubicBezTo>
                  <a:cubicBezTo>
                    <a:pt x="19393" y="11664"/>
                    <a:pt x="20670" y="10174"/>
                    <a:pt x="22281" y="9080"/>
                  </a:cubicBezTo>
                  <a:cubicBezTo>
                    <a:pt x="23513" y="8227"/>
                    <a:pt x="25023" y="7577"/>
                    <a:pt x="26507" y="7577"/>
                  </a:cubicBezTo>
                  <a:cubicBezTo>
                    <a:pt x="26926" y="7577"/>
                    <a:pt x="27343" y="7629"/>
                    <a:pt x="27752" y="7742"/>
                  </a:cubicBezTo>
                  <a:cubicBezTo>
                    <a:pt x="28918" y="8087"/>
                    <a:pt x="29991" y="8893"/>
                    <a:pt x="31153" y="8893"/>
                  </a:cubicBezTo>
                  <a:cubicBezTo>
                    <a:pt x="31324" y="8893"/>
                    <a:pt x="31497" y="8876"/>
                    <a:pt x="31673" y="8837"/>
                  </a:cubicBezTo>
                  <a:cubicBezTo>
                    <a:pt x="32949" y="8594"/>
                    <a:pt x="33679" y="7135"/>
                    <a:pt x="33740" y="5797"/>
                  </a:cubicBezTo>
                  <a:cubicBezTo>
                    <a:pt x="33831" y="3487"/>
                    <a:pt x="32433" y="1238"/>
                    <a:pt x="30335" y="417"/>
                  </a:cubicBezTo>
                  <a:cubicBezTo>
                    <a:pt x="29625" y="128"/>
                    <a:pt x="28883" y="1"/>
                    <a:pt x="2813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8257250" y="4582725"/>
              <a:ext cx="266000" cy="261875"/>
            </a:xfrm>
            <a:custGeom>
              <a:avLst/>
              <a:gdLst/>
              <a:ahLst/>
              <a:cxnLst/>
              <a:rect l="l" t="t" r="r" b="b"/>
              <a:pathLst>
                <a:path w="10640" h="10475" extrusionOk="0">
                  <a:moveTo>
                    <a:pt x="7398" y="1"/>
                  </a:moveTo>
                  <a:cubicBezTo>
                    <a:pt x="6567" y="1"/>
                    <a:pt x="5736" y="439"/>
                    <a:pt x="5320" y="1174"/>
                  </a:cubicBezTo>
                  <a:cubicBezTo>
                    <a:pt x="4712" y="2207"/>
                    <a:pt x="4925" y="3545"/>
                    <a:pt x="4621" y="4700"/>
                  </a:cubicBezTo>
                  <a:cubicBezTo>
                    <a:pt x="4165" y="6584"/>
                    <a:pt x="2463" y="7831"/>
                    <a:pt x="791" y="8742"/>
                  </a:cubicBezTo>
                  <a:cubicBezTo>
                    <a:pt x="548" y="8864"/>
                    <a:pt x="366" y="8955"/>
                    <a:pt x="214" y="9168"/>
                  </a:cubicBezTo>
                  <a:cubicBezTo>
                    <a:pt x="62" y="9350"/>
                    <a:pt x="1" y="9624"/>
                    <a:pt x="153" y="9837"/>
                  </a:cubicBezTo>
                  <a:cubicBezTo>
                    <a:pt x="214" y="9989"/>
                    <a:pt x="396" y="10080"/>
                    <a:pt x="548" y="10141"/>
                  </a:cubicBezTo>
                  <a:cubicBezTo>
                    <a:pt x="1138" y="10381"/>
                    <a:pt x="1756" y="10474"/>
                    <a:pt x="2384" y="10474"/>
                  </a:cubicBezTo>
                  <a:cubicBezTo>
                    <a:pt x="3342" y="10474"/>
                    <a:pt x="4323" y="10258"/>
                    <a:pt x="5259" y="10019"/>
                  </a:cubicBezTo>
                  <a:cubicBezTo>
                    <a:pt x="6688" y="9685"/>
                    <a:pt x="8117" y="9259"/>
                    <a:pt x="9120" y="8286"/>
                  </a:cubicBezTo>
                  <a:cubicBezTo>
                    <a:pt x="9879" y="7527"/>
                    <a:pt x="10335" y="6463"/>
                    <a:pt x="10487" y="5368"/>
                  </a:cubicBezTo>
                  <a:cubicBezTo>
                    <a:pt x="10639" y="4305"/>
                    <a:pt x="10487" y="3150"/>
                    <a:pt x="10214" y="2116"/>
                  </a:cubicBezTo>
                  <a:cubicBezTo>
                    <a:pt x="10031" y="1721"/>
                    <a:pt x="9910" y="1265"/>
                    <a:pt x="9636" y="840"/>
                  </a:cubicBezTo>
                  <a:cubicBezTo>
                    <a:pt x="9363" y="444"/>
                    <a:pt x="8968" y="110"/>
                    <a:pt x="8512" y="80"/>
                  </a:cubicBezTo>
                  <a:lnTo>
                    <a:pt x="7995" y="80"/>
                  </a:lnTo>
                  <a:cubicBezTo>
                    <a:pt x="7800" y="26"/>
                    <a:pt x="7599" y="1"/>
                    <a:pt x="739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8601500" y="4472825"/>
              <a:ext cx="229500" cy="180475"/>
            </a:xfrm>
            <a:custGeom>
              <a:avLst/>
              <a:gdLst/>
              <a:ahLst/>
              <a:cxnLst/>
              <a:rect l="l" t="t" r="r" b="b"/>
              <a:pathLst>
                <a:path w="9180" h="7219" extrusionOk="0">
                  <a:moveTo>
                    <a:pt x="2962" y="1"/>
                  </a:moveTo>
                  <a:cubicBezTo>
                    <a:pt x="2597" y="1"/>
                    <a:pt x="2266" y="81"/>
                    <a:pt x="1793" y="281"/>
                  </a:cubicBezTo>
                  <a:cubicBezTo>
                    <a:pt x="1003" y="646"/>
                    <a:pt x="304" y="1345"/>
                    <a:pt x="152" y="2226"/>
                  </a:cubicBezTo>
                  <a:cubicBezTo>
                    <a:pt x="0" y="3138"/>
                    <a:pt x="517" y="4050"/>
                    <a:pt x="1064" y="4780"/>
                  </a:cubicBezTo>
                  <a:cubicBezTo>
                    <a:pt x="2387" y="6327"/>
                    <a:pt x="4407" y="7219"/>
                    <a:pt x="6417" y="7219"/>
                  </a:cubicBezTo>
                  <a:cubicBezTo>
                    <a:pt x="6854" y="7219"/>
                    <a:pt x="7291" y="7177"/>
                    <a:pt x="7721" y="7090"/>
                  </a:cubicBezTo>
                  <a:cubicBezTo>
                    <a:pt x="8116" y="7029"/>
                    <a:pt x="8450" y="6907"/>
                    <a:pt x="8724" y="6634"/>
                  </a:cubicBezTo>
                  <a:cubicBezTo>
                    <a:pt x="9180" y="6147"/>
                    <a:pt x="9088" y="5388"/>
                    <a:pt x="8876" y="4749"/>
                  </a:cubicBezTo>
                  <a:cubicBezTo>
                    <a:pt x="8177" y="2470"/>
                    <a:pt x="6170" y="646"/>
                    <a:pt x="3800" y="99"/>
                  </a:cubicBezTo>
                  <a:cubicBezTo>
                    <a:pt x="3469" y="37"/>
                    <a:pt x="3208" y="1"/>
                    <a:pt x="2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8694950" y="4474525"/>
              <a:ext cx="3075" cy="775"/>
            </a:xfrm>
            <a:custGeom>
              <a:avLst/>
              <a:gdLst/>
              <a:ahLst/>
              <a:cxnLst/>
              <a:rect l="l" t="t" r="r" b="b"/>
              <a:pathLst>
                <a:path w="123" h="31" extrusionOk="0">
                  <a:moveTo>
                    <a:pt x="1" y="0"/>
                  </a:moveTo>
                  <a:lnTo>
                    <a:pt x="40" y="10"/>
                  </a:lnTo>
                  <a:lnTo>
                    <a:pt x="40" y="10"/>
                  </a:lnTo>
                  <a:cubicBezTo>
                    <a:pt x="28" y="0"/>
                    <a:pt x="22" y="0"/>
                    <a:pt x="1" y="0"/>
                  </a:cubicBezTo>
                  <a:close/>
                  <a:moveTo>
                    <a:pt x="40" y="10"/>
                  </a:moveTo>
                  <a:cubicBezTo>
                    <a:pt x="45" y="15"/>
                    <a:pt x="52" y="21"/>
                    <a:pt x="62" y="31"/>
                  </a:cubicBezTo>
                  <a:lnTo>
                    <a:pt x="122" y="31"/>
                  </a:lnTo>
                  <a:lnTo>
                    <a:pt x="40"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8048300" y="4345350"/>
              <a:ext cx="243950" cy="81975"/>
            </a:xfrm>
            <a:custGeom>
              <a:avLst/>
              <a:gdLst/>
              <a:ahLst/>
              <a:cxnLst/>
              <a:rect l="l" t="t" r="r" b="b"/>
              <a:pathLst>
                <a:path w="9758" h="3279" extrusionOk="0">
                  <a:moveTo>
                    <a:pt x="9757" y="0"/>
                  </a:moveTo>
                  <a:cubicBezTo>
                    <a:pt x="6626" y="1277"/>
                    <a:pt x="3344" y="2128"/>
                    <a:pt x="0" y="2584"/>
                  </a:cubicBezTo>
                  <a:cubicBezTo>
                    <a:pt x="891" y="3039"/>
                    <a:pt x="1993" y="3279"/>
                    <a:pt x="3152" y="3279"/>
                  </a:cubicBezTo>
                  <a:cubicBezTo>
                    <a:pt x="5551" y="3279"/>
                    <a:pt x="8200" y="2254"/>
                    <a:pt x="97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8086275" y="3799750"/>
              <a:ext cx="155800" cy="169475"/>
            </a:xfrm>
            <a:custGeom>
              <a:avLst/>
              <a:gdLst/>
              <a:ahLst/>
              <a:cxnLst/>
              <a:rect l="l" t="t" r="r" b="b"/>
              <a:pathLst>
                <a:path w="6232" h="6779" extrusionOk="0">
                  <a:moveTo>
                    <a:pt x="4743" y="0"/>
                  </a:moveTo>
                  <a:cubicBezTo>
                    <a:pt x="4256" y="0"/>
                    <a:pt x="3740" y="91"/>
                    <a:pt x="3284" y="243"/>
                  </a:cubicBezTo>
                  <a:cubicBezTo>
                    <a:pt x="2037" y="669"/>
                    <a:pt x="973" y="1641"/>
                    <a:pt x="487" y="2888"/>
                  </a:cubicBezTo>
                  <a:cubicBezTo>
                    <a:pt x="1" y="4164"/>
                    <a:pt x="62" y="5593"/>
                    <a:pt x="700" y="6778"/>
                  </a:cubicBezTo>
                  <a:cubicBezTo>
                    <a:pt x="1217" y="5076"/>
                    <a:pt x="2129" y="3496"/>
                    <a:pt x="3436" y="2432"/>
                  </a:cubicBezTo>
                  <a:cubicBezTo>
                    <a:pt x="3679" y="2249"/>
                    <a:pt x="3891" y="2097"/>
                    <a:pt x="4165" y="2097"/>
                  </a:cubicBezTo>
                  <a:cubicBezTo>
                    <a:pt x="4439" y="2097"/>
                    <a:pt x="4743" y="2280"/>
                    <a:pt x="4743" y="2553"/>
                  </a:cubicBezTo>
                  <a:cubicBezTo>
                    <a:pt x="4743" y="2796"/>
                    <a:pt x="4560" y="3131"/>
                    <a:pt x="4773" y="3252"/>
                  </a:cubicBezTo>
                  <a:cubicBezTo>
                    <a:pt x="4801" y="3264"/>
                    <a:pt x="4830" y="3269"/>
                    <a:pt x="4858" y="3269"/>
                  </a:cubicBezTo>
                  <a:cubicBezTo>
                    <a:pt x="4981" y="3269"/>
                    <a:pt x="5100" y="3174"/>
                    <a:pt x="5198" y="3100"/>
                  </a:cubicBezTo>
                  <a:cubicBezTo>
                    <a:pt x="5502" y="2796"/>
                    <a:pt x="5806" y="2492"/>
                    <a:pt x="5958" y="2097"/>
                  </a:cubicBezTo>
                  <a:cubicBezTo>
                    <a:pt x="6141" y="1733"/>
                    <a:pt x="6232" y="1277"/>
                    <a:pt x="6019" y="881"/>
                  </a:cubicBezTo>
                  <a:cubicBezTo>
                    <a:pt x="5806" y="395"/>
                    <a:pt x="5259" y="0"/>
                    <a:pt x="474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8167600" y="3803525"/>
              <a:ext cx="775" cy="25"/>
            </a:xfrm>
            <a:custGeom>
              <a:avLst/>
              <a:gdLst/>
              <a:ahLst/>
              <a:cxnLst/>
              <a:rect l="l" t="t" r="r" b="b"/>
              <a:pathLst>
                <a:path w="31" h="1" extrusionOk="0">
                  <a:moveTo>
                    <a:pt x="0" y="1"/>
                  </a:moveTo>
                  <a:lnTo>
                    <a:pt x="31" y="1"/>
                  </a:lnTo>
                  <a:lnTo>
                    <a:pt x="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7951025" y="4057775"/>
              <a:ext cx="143650" cy="92975"/>
            </a:xfrm>
            <a:custGeom>
              <a:avLst/>
              <a:gdLst/>
              <a:ahLst/>
              <a:cxnLst/>
              <a:rect l="l" t="t" r="r" b="b"/>
              <a:pathLst>
                <a:path w="5746" h="3719" extrusionOk="0">
                  <a:moveTo>
                    <a:pt x="3874" y="0"/>
                  </a:moveTo>
                  <a:cubicBezTo>
                    <a:pt x="3554" y="0"/>
                    <a:pt x="3234" y="35"/>
                    <a:pt x="2918" y="105"/>
                  </a:cubicBezTo>
                  <a:cubicBezTo>
                    <a:pt x="1247" y="621"/>
                    <a:pt x="487" y="1776"/>
                    <a:pt x="31" y="3479"/>
                  </a:cubicBezTo>
                  <a:cubicBezTo>
                    <a:pt x="31" y="3570"/>
                    <a:pt x="0" y="3631"/>
                    <a:pt x="92" y="3661"/>
                  </a:cubicBezTo>
                  <a:cubicBezTo>
                    <a:pt x="119" y="3702"/>
                    <a:pt x="153" y="3719"/>
                    <a:pt x="184" y="3719"/>
                  </a:cubicBezTo>
                  <a:cubicBezTo>
                    <a:pt x="222" y="3719"/>
                    <a:pt x="257" y="3694"/>
                    <a:pt x="274" y="3661"/>
                  </a:cubicBezTo>
                  <a:cubicBezTo>
                    <a:pt x="1976" y="2749"/>
                    <a:pt x="3739" y="1807"/>
                    <a:pt x="5441" y="895"/>
                  </a:cubicBezTo>
                  <a:cubicBezTo>
                    <a:pt x="5593" y="834"/>
                    <a:pt x="5745" y="713"/>
                    <a:pt x="5715" y="561"/>
                  </a:cubicBezTo>
                  <a:cubicBezTo>
                    <a:pt x="5715" y="409"/>
                    <a:pt x="5502" y="317"/>
                    <a:pt x="5411" y="257"/>
                  </a:cubicBezTo>
                  <a:cubicBezTo>
                    <a:pt x="4905" y="88"/>
                    <a:pt x="4389" y="0"/>
                    <a:pt x="387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7702550" y="3495100"/>
              <a:ext cx="1194575" cy="1189175"/>
            </a:xfrm>
            <a:custGeom>
              <a:avLst/>
              <a:gdLst/>
              <a:ahLst/>
              <a:cxnLst/>
              <a:rect l="l" t="t" r="r" b="b"/>
              <a:pathLst>
                <a:path w="47783" h="47567" extrusionOk="0">
                  <a:moveTo>
                    <a:pt x="38529" y="1"/>
                  </a:moveTo>
                  <a:cubicBezTo>
                    <a:pt x="29115" y="1"/>
                    <a:pt x="24195" y="5621"/>
                    <a:pt x="24195" y="5621"/>
                  </a:cubicBezTo>
                  <a:cubicBezTo>
                    <a:pt x="19757" y="5621"/>
                    <a:pt x="19028" y="9238"/>
                    <a:pt x="19028" y="9238"/>
                  </a:cubicBezTo>
                  <a:cubicBezTo>
                    <a:pt x="11702" y="12399"/>
                    <a:pt x="11702" y="19481"/>
                    <a:pt x="11702" y="19481"/>
                  </a:cubicBezTo>
                  <a:cubicBezTo>
                    <a:pt x="11702" y="19481"/>
                    <a:pt x="7599" y="23980"/>
                    <a:pt x="6140" y="27657"/>
                  </a:cubicBezTo>
                  <a:cubicBezTo>
                    <a:pt x="4711" y="31396"/>
                    <a:pt x="6140" y="32673"/>
                    <a:pt x="6140" y="32673"/>
                  </a:cubicBezTo>
                  <a:cubicBezTo>
                    <a:pt x="6140" y="32673"/>
                    <a:pt x="1064" y="34040"/>
                    <a:pt x="3404" y="41822"/>
                  </a:cubicBezTo>
                  <a:cubicBezTo>
                    <a:pt x="3404" y="41822"/>
                    <a:pt x="1246" y="43190"/>
                    <a:pt x="0" y="47566"/>
                  </a:cubicBezTo>
                  <a:cubicBezTo>
                    <a:pt x="1033" y="46016"/>
                    <a:pt x="2492" y="44709"/>
                    <a:pt x="4195" y="43919"/>
                  </a:cubicBezTo>
                  <a:cubicBezTo>
                    <a:pt x="4590" y="43737"/>
                    <a:pt x="5046" y="43554"/>
                    <a:pt x="5167" y="43129"/>
                  </a:cubicBezTo>
                  <a:cubicBezTo>
                    <a:pt x="5258" y="42794"/>
                    <a:pt x="5076" y="42399"/>
                    <a:pt x="4894" y="42065"/>
                  </a:cubicBezTo>
                  <a:cubicBezTo>
                    <a:pt x="4012" y="40363"/>
                    <a:pt x="3526" y="38326"/>
                    <a:pt x="4164" y="36502"/>
                  </a:cubicBezTo>
                  <a:cubicBezTo>
                    <a:pt x="4714" y="34931"/>
                    <a:pt x="6257" y="33698"/>
                    <a:pt x="7860" y="33698"/>
                  </a:cubicBezTo>
                  <a:cubicBezTo>
                    <a:pt x="8117" y="33698"/>
                    <a:pt x="8376" y="33730"/>
                    <a:pt x="8632" y="33797"/>
                  </a:cubicBezTo>
                  <a:cubicBezTo>
                    <a:pt x="6839" y="31426"/>
                    <a:pt x="6444" y="27992"/>
                    <a:pt x="7660" y="25256"/>
                  </a:cubicBezTo>
                  <a:cubicBezTo>
                    <a:pt x="8906" y="22521"/>
                    <a:pt x="11733" y="20575"/>
                    <a:pt x="14712" y="20393"/>
                  </a:cubicBezTo>
                  <a:cubicBezTo>
                    <a:pt x="13435" y="18539"/>
                    <a:pt x="13344" y="15925"/>
                    <a:pt x="14529" y="14010"/>
                  </a:cubicBezTo>
                  <a:cubicBezTo>
                    <a:pt x="15583" y="12281"/>
                    <a:pt x="17549" y="11224"/>
                    <a:pt x="19553" y="11224"/>
                  </a:cubicBezTo>
                  <a:cubicBezTo>
                    <a:pt x="19803" y="11224"/>
                    <a:pt x="20054" y="11240"/>
                    <a:pt x="20304" y="11274"/>
                  </a:cubicBezTo>
                  <a:cubicBezTo>
                    <a:pt x="19940" y="9998"/>
                    <a:pt x="20426" y="8478"/>
                    <a:pt x="21490" y="7657"/>
                  </a:cubicBezTo>
                  <a:cubicBezTo>
                    <a:pt x="22043" y="7246"/>
                    <a:pt x="22744" y="7041"/>
                    <a:pt x="23448" y="7041"/>
                  </a:cubicBezTo>
                  <a:cubicBezTo>
                    <a:pt x="24098" y="7041"/>
                    <a:pt x="24749" y="7216"/>
                    <a:pt x="25289" y="7566"/>
                  </a:cubicBezTo>
                  <a:cubicBezTo>
                    <a:pt x="25824" y="5626"/>
                    <a:pt x="30580" y="839"/>
                    <a:pt x="38285" y="839"/>
                  </a:cubicBezTo>
                  <a:cubicBezTo>
                    <a:pt x="41082" y="839"/>
                    <a:pt x="44268" y="1470"/>
                    <a:pt x="47782" y="3098"/>
                  </a:cubicBezTo>
                  <a:lnTo>
                    <a:pt x="47782" y="3007"/>
                  </a:lnTo>
                  <a:cubicBezTo>
                    <a:pt x="47782" y="3007"/>
                    <a:pt x="47782" y="3007"/>
                    <a:pt x="47782" y="3007"/>
                  </a:cubicBezTo>
                  <a:cubicBezTo>
                    <a:pt x="47758" y="3007"/>
                    <a:pt x="46215" y="1088"/>
                    <a:pt x="44013" y="605"/>
                  </a:cubicBezTo>
                  <a:cubicBezTo>
                    <a:pt x="42043" y="181"/>
                    <a:pt x="40214" y="1"/>
                    <a:pt x="3852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8194950" y="4964650"/>
              <a:ext cx="419475" cy="178600"/>
            </a:xfrm>
            <a:custGeom>
              <a:avLst/>
              <a:gdLst/>
              <a:ahLst/>
              <a:cxnLst/>
              <a:rect l="l" t="t" r="r" b="b"/>
              <a:pathLst>
                <a:path w="16779" h="7144" extrusionOk="0">
                  <a:moveTo>
                    <a:pt x="16779" y="0"/>
                  </a:moveTo>
                  <a:lnTo>
                    <a:pt x="16779" y="0"/>
                  </a:lnTo>
                  <a:cubicBezTo>
                    <a:pt x="13800" y="304"/>
                    <a:pt x="10943" y="1976"/>
                    <a:pt x="9241" y="4438"/>
                  </a:cubicBezTo>
                  <a:cubicBezTo>
                    <a:pt x="8207" y="3010"/>
                    <a:pt x="6627" y="2037"/>
                    <a:pt x="4864" y="1824"/>
                  </a:cubicBezTo>
                  <a:cubicBezTo>
                    <a:pt x="4637" y="1800"/>
                    <a:pt x="4409" y="1788"/>
                    <a:pt x="4181" y="1788"/>
                  </a:cubicBezTo>
                  <a:cubicBezTo>
                    <a:pt x="2663" y="1788"/>
                    <a:pt x="1136" y="2314"/>
                    <a:pt x="0" y="3344"/>
                  </a:cubicBezTo>
                  <a:lnTo>
                    <a:pt x="487" y="3769"/>
                  </a:lnTo>
                  <a:cubicBezTo>
                    <a:pt x="1231" y="3535"/>
                    <a:pt x="2004" y="3423"/>
                    <a:pt x="2778" y="3423"/>
                  </a:cubicBezTo>
                  <a:cubicBezTo>
                    <a:pt x="5513" y="3423"/>
                    <a:pt x="8251" y="4821"/>
                    <a:pt x="9697" y="7143"/>
                  </a:cubicBezTo>
                  <a:cubicBezTo>
                    <a:pt x="12402" y="5168"/>
                    <a:pt x="14590" y="2584"/>
                    <a:pt x="167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7825650" y="4944900"/>
              <a:ext cx="310800" cy="316900"/>
            </a:xfrm>
            <a:custGeom>
              <a:avLst/>
              <a:gdLst/>
              <a:ahLst/>
              <a:cxnLst/>
              <a:rect l="l" t="t" r="r" b="b"/>
              <a:pathLst>
                <a:path w="12432" h="12676" extrusionOk="0">
                  <a:moveTo>
                    <a:pt x="152" y="0"/>
                  </a:moveTo>
                  <a:lnTo>
                    <a:pt x="0" y="304"/>
                  </a:lnTo>
                  <a:cubicBezTo>
                    <a:pt x="426" y="3404"/>
                    <a:pt x="1854" y="6383"/>
                    <a:pt x="4104" y="8602"/>
                  </a:cubicBezTo>
                  <a:cubicBezTo>
                    <a:pt x="6353" y="10821"/>
                    <a:pt x="9301" y="12310"/>
                    <a:pt x="12432" y="12675"/>
                  </a:cubicBezTo>
                  <a:cubicBezTo>
                    <a:pt x="7386" y="9484"/>
                    <a:pt x="2584" y="5471"/>
                    <a:pt x="15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8169875" y="4542150"/>
              <a:ext cx="446850" cy="406250"/>
            </a:xfrm>
            <a:custGeom>
              <a:avLst/>
              <a:gdLst/>
              <a:ahLst/>
              <a:cxnLst/>
              <a:rect l="l" t="t" r="r" b="b"/>
              <a:pathLst>
                <a:path w="17874" h="16250" extrusionOk="0">
                  <a:moveTo>
                    <a:pt x="15776" y="0"/>
                  </a:moveTo>
                  <a:cubicBezTo>
                    <a:pt x="16019" y="2189"/>
                    <a:pt x="16049" y="4438"/>
                    <a:pt x="16049" y="6627"/>
                  </a:cubicBezTo>
                  <a:cubicBezTo>
                    <a:pt x="16049" y="8147"/>
                    <a:pt x="15988" y="9788"/>
                    <a:pt x="15198" y="11064"/>
                  </a:cubicBezTo>
                  <a:cubicBezTo>
                    <a:pt x="14347" y="12402"/>
                    <a:pt x="12919" y="13162"/>
                    <a:pt x="11429" y="13679"/>
                  </a:cubicBezTo>
                  <a:cubicBezTo>
                    <a:pt x="8872" y="14505"/>
                    <a:pt x="6183" y="14629"/>
                    <a:pt x="3493" y="14629"/>
                  </a:cubicBezTo>
                  <a:cubicBezTo>
                    <a:pt x="3018" y="14629"/>
                    <a:pt x="2542" y="14625"/>
                    <a:pt x="2067" y="14621"/>
                  </a:cubicBezTo>
                  <a:lnTo>
                    <a:pt x="0" y="14560"/>
                  </a:lnTo>
                  <a:lnTo>
                    <a:pt x="0" y="14560"/>
                  </a:lnTo>
                  <a:cubicBezTo>
                    <a:pt x="2661" y="15456"/>
                    <a:pt x="5400" y="16249"/>
                    <a:pt x="8192" y="16249"/>
                  </a:cubicBezTo>
                  <a:cubicBezTo>
                    <a:pt x="8430" y="16249"/>
                    <a:pt x="8668" y="16244"/>
                    <a:pt x="8906" y="16232"/>
                  </a:cubicBezTo>
                  <a:cubicBezTo>
                    <a:pt x="11946" y="16080"/>
                    <a:pt x="15107" y="14712"/>
                    <a:pt x="16657" y="12068"/>
                  </a:cubicBezTo>
                  <a:cubicBezTo>
                    <a:pt x="17660" y="10274"/>
                    <a:pt x="17873" y="8086"/>
                    <a:pt x="17569" y="5988"/>
                  </a:cubicBezTo>
                  <a:cubicBezTo>
                    <a:pt x="17265" y="3891"/>
                    <a:pt x="16505" y="1915"/>
                    <a:pt x="1577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8117450" y="4412975"/>
              <a:ext cx="545625" cy="208825"/>
            </a:xfrm>
            <a:custGeom>
              <a:avLst/>
              <a:gdLst/>
              <a:ahLst/>
              <a:cxnLst/>
              <a:rect l="l" t="t" r="r" b="b"/>
              <a:pathLst>
                <a:path w="21825" h="8353" extrusionOk="0">
                  <a:moveTo>
                    <a:pt x="21824" y="0"/>
                  </a:moveTo>
                  <a:cubicBezTo>
                    <a:pt x="19423" y="304"/>
                    <a:pt x="17204" y="1429"/>
                    <a:pt x="15168" y="2736"/>
                  </a:cubicBezTo>
                  <a:cubicBezTo>
                    <a:pt x="13101" y="4012"/>
                    <a:pt x="11155" y="5502"/>
                    <a:pt x="8997" y="6566"/>
                  </a:cubicBezTo>
                  <a:cubicBezTo>
                    <a:pt x="7204" y="7450"/>
                    <a:pt x="3900" y="8040"/>
                    <a:pt x="1404" y="8040"/>
                  </a:cubicBezTo>
                  <a:cubicBezTo>
                    <a:pt x="896" y="8040"/>
                    <a:pt x="422" y="8015"/>
                    <a:pt x="0" y="7964"/>
                  </a:cubicBezTo>
                  <a:lnTo>
                    <a:pt x="0" y="7964"/>
                  </a:lnTo>
                  <a:cubicBezTo>
                    <a:pt x="1269" y="8225"/>
                    <a:pt x="2564" y="8353"/>
                    <a:pt x="3860" y="8353"/>
                  </a:cubicBezTo>
                  <a:cubicBezTo>
                    <a:pt x="7995" y="8353"/>
                    <a:pt x="12139" y="7051"/>
                    <a:pt x="15471" y="4620"/>
                  </a:cubicBezTo>
                  <a:cubicBezTo>
                    <a:pt x="17599" y="3070"/>
                    <a:pt x="19453" y="1094"/>
                    <a:pt x="218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8569575" y="3732875"/>
              <a:ext cx="296725" cy="75200"/>
            </a:xfrm>
            <a:custGeom>
              <a:avLst/>
              <a:gdLst/>
              <a:ahLst/>
              <a:cxnLst/>
              <a:rect l="l" t="t" r="r" b="b"/>
              <a:pathLst>
                <a:path w="11869" h="3008" extrusionOk="0">
                  <a:moveTo>
                    <a:pt x="578" y="0"/>
                  </a:moveTo>
                  <a:lnTo>
                    <a:pt x="578" y="0"/>
                  </a:lnTo>
                  <a:cubicBezTo>
                    <a:pt x="578" y="0"/>
                    <a:pt x="1" y="1459"/>
                    <a:pt x="3010" y="2614"/>
                  </a:cubicBezTo>
                  <a:cubicBezTo>
                    <a:pt x="3784" y="2907"/>
                    <a:pt x="4448" y="3008"/>
                    <a:pt x="5048" y="3008"/>
                  </a:cubicBezTo>
                  <a:cubicBezTo>
                    <a:pt x="6405" y="3008"/>
                    <a:pt x="7441" y="2491"/>
                    <a:pt x="8710" y="2491"/>
                  </a:cubicBezTo>
                  <a:cubicBezTo>
                    <a:pt x="9040" y="2491"/>
                    <a:pt x="9386" y="2526"/>
                    <a:pt x="9758" y="2614"/>
                  </a:cubicBezTo>
                  <a:cubicBezTo>
                    <a:pt x="10568" y="2797"/>
                    <a:pt x="11044" y="2857"/>
                    <a:pt x="11319" y="2857"/>
                  </a:cubicBezTo>
                  <a:cubicBezTo>
                    <a:pt x="11868" y="2857"/>
                    <a:pt x="11612" y="2614"/>
                    <a:pt x="11612" y="2614"/>
                  </a:cubicBezTo>
                  <a:cubicBezTo>
                    <a:pt x="11612" y="2614"/>
                    <a:pt x="10987" y="1077"/>
                    <a:pt x="8500" y="1077"/>
                  </a:cubicBezTo>
                  <a:cubicBezTo>
                    <a:pt x="8189" y="1077"/>
                    <a:pt x="7849" y="1101"/>
                    <a:pt x="7478" y="1155"/>
                  </a:cubicBezTo>
                  <a:cubicBezTo>
                    <a:pt x="7034" y="1224"/>
                    <a:pt x="6586" y="1254"/>
                    <a:pt x="6142" y="1254"/>
                  </a:cubicBezTo>
                  <a:cubicBezTo>
                    <a:pt x="3269" y="1254"/>
                    <a:pt x="578" y="0"/>
                    <a:pt x="57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8552100" y="5638675"/>
              <a:ext cx="319175" cy="91300"/>
            </a:xfrm>
            <a:custGeom>
              <a:avLst/>
              <a:gdLst/>
              <a:ahLst/>
              <a:cxnLst/>
              <a:rect l="l" t="t" r="r" b="b"/>
              <a:pathLst>
                <a:path w="12767" h="3652" extrusionOk="0">
                  <a:moveTo>
                    <a:pt x="12767" y="0"/>
                  </a:moveTo>
                  <a:lnTo>
                    <a:pt x="12767" y="0"/>
                  </a:lnTo>
                  <a:cubicBezTo>
                    <a:pt x="12766" y="1"/>
                    <a:pt x="10448" y="1809"/>
                    <a:pt x="5491" y="1809"/>
                  </a:cubicBezTo>
                  <a:cubicBezTo>
                    <a:pt x="3927" y="1809"/>
                    <a:pt x="2100" y="1629"/>
                    <a:pt x="0" y="1155"/>
                  </a:cubicBezTo>
                  <a:lnTo>
                    <a:pt x="0" y="1155"/>
                  </a:lnTo>
                  <a:cubicBezTo>
                    <a:pt x="1" y="1156"/>
                    <a:pt x="2120" y="3652"/>
                    <a:pt x="6017" y="3652"/>
                  </a:cubicBezTo>
                  <a:cubicBezTo>
                    <a:pt x="6108" y="3652"/>
                    <a:pt x="6200" y="3651"/>
                    <a:pt x="6292" y="3648"/>
                  </a:cubicBezTo>
                  <a:cubicBezTo>
                    <a:pt x="10304" y="3587"/>
                    <a:pt x="12766" y="1"/>
                    <a:pt x="1276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8916850" y="3491300"/>
              <a:ext cx="1279675" cy="2666075"/>
            </a:xfrm>
            <a:custGeom>
              <a:avLst/>
              <a:gdLst/>
              <a:ahLst/>
              <a:cxnLst/>
              <a:rect l="l" t="t" r="r" b="b"/>
              <a:pathLst>
                <a:path w="51187" h="106643" extrusionOk="0">
                  <a:moveTo>
                    <a:pt x="9721" y="1"/>
                  </a:moveTo>
                  <a:cubicBezTo>
                    <a:pt x="8033" y="1"/>
                    <a:pt x="6200" y="181"/>
                    <a:pt x="4225" y="605"/>
                  </a:cubicBezTo>
                  <a:cubicBezTo>
                    <a:pt x="2067" y="1061"/>
                    <a:pt x="456" y="3007"/>
                    <a:pt x="517" y="3007"/>
                  </a:cubicBezTo>
                  <a:lnTo>
                    <a:pt x="517" y="78084"/>
                  </a:lnTo>
                  <a:cubicBezTo>
                    <a:pt x="517" y="78084"/>
                    <a:pt x="0" y="99026"/>
                    <a:pt x="2554" y="103768"/>
                  </a:cubicBezTo>
                  <a:cubicBezTo>
                    <a:pt x="3768" y="106051"/>
                    <a:pt x="7118" y="106643"/>
                    <a:pt x="10265" y="106643"/>
                  </a:cubicBezTo>
                  <a:cubicBezTo>
                    <a:pt x="13655" y="106643"/>
                    <a:pt x="16809" y="105956"/>
                    <a:pt x="16809" y="105956"/>
                  </a:cubicBezTo>
                  <a:cubicBezTo>
                    <a:pt x="25806" y="104710"/>
                    <a:pt x="26688" y="99026"/>
                    <a:pt x="26688" y="99026"/>
                  </a:cubicBezTo>
                  <a:cubicBezTo>
                    <a:pt x="37843" y="95987"/>
                    <a:pt x="42311" y="78722"/>
                    <a:pt x="42311" y="78722"/>
                  </a:cubicBezTo>
                  <a:cubicBezTo>
                    <a:pt x="47357" y="74467"/>
                    <a:pt x="45138" y="69087"/>
                    <a:pt x="45138" y="69087"/>
                  </a:cubicBezTo>
                  <a:cubicBezTo>
                    <a:pt x="47995" y="66868"/>
                    <a:pt x="48481" y="62126"/>
                    <a:pt x="48481" y="62126"/>
                  </a:cubicBezTo>
                  <a:cubicBezTo>
                    <a:pt x="51187" y="45773"/>
                    <a:pt x="44834" y="41822"/>
                    <a:pt x="44834" y="41822"/>
                  </a:cubicBezTo>
                  <a:cubicBezTo>
                    <a:pt x="47205" y="34040"/>
                    <a:pt x="42098" y="32673"/>
                    <a:pt x="42098" y="32673"/>
                  </a:cubicBezTo>
                  <a:cubicBezTo>
                    <a:pt x="42098" y="32673"/>
                    <a:pt x="43557" y="31396"/>
                    <a:pt x="42098" y="27657"/>
                  </a:cubicBezTo>
                  <a:cubicBezTo>
                    <a:pt x="40670" y="23980"/>
                    <a:pt x="36566" y="19481"/>
                    <a:pt x="36566" y="19481"/>
                  </a:cubicBezTo>
                  <a:cubicBezTo>
                    <a:pt x="36566" y="19481"/>
                    <a:pt x="36566" y="12399"/>
                    <a:pt x="29241" y="9238"/>
                  </a:cubicBezTo>
                  <a:cubicBezTo>
                    <a:pt x="29241" y="9238"/>
                    <a:pt x="28512" y="5621"/>
                    <a:pt x="24074" y="5621"/>
                  </a:cubicBezTo>
                  <a:cubicBezTo>
                    <a:pt x="24074" y="5621"/>
                    <a:pt x="19154" y="1"/>
                    <a:pt x="9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8939650" y="5207825"/>
              <a:ext cx="1161900" cy="950325"/>
            </a:xfrm>
            <a:custGeom>
              <a:avLst/>
              <a:gdLst/>
              <a:ahLst/>
              <a:cxnLst/>
              <a:rect l="l" t="t" r="r" b="b"/>
              <a:pathLst>
                <a:path w="46476" h="38013" extrusionOk="0">
                  <a:moveTo>
                    <a:pt x="44773" y="0"/>
                  </a:moveTo>
                  <a:lnTo>
                    <a:pt x="44773" y="0"/>
                  </a:lnTo>
                  <a:cubicBezTo>
                    <a:pt x="43845" y="451"/>
                    <a:pt x="42825" y="716"/>
                    <a:pt x="41792" y="716"/>
                  </a:cubicBezTo>
                  <a:cubicBezTo>
                    <a:pt x="41641" y="716"/>
                    <a:pt x="41490" y="711"/>
                    <a:pt x="41338" y="699"/>
                  </a:cubicBezTo>
                  <a:cubicBezTo>
                    <a:pt x="41156" y="4863"/>
                    <a:pt x="40578" y="9179"/>
                    <a:pt x="38056" y="12462"/>
                  </a:cubicBezTo>
                  <a:cubicBezTo>
                    <a:pt x="36315" y="14706"/>
                    <a:pt x="34691" y="16356"/>
                    <a:pt x="32763" y="16356"/>
                  </a:cubicBezTo>
                  <a:cubicBezTo>
                    <a:pt x="31896" y="16356"/>
                    <a:pt x="30968" y="16022"/>
                    <a:pt x="29940" y="15259"/>
                  </a:cubicBezTo>
                  <a:lnTo>
                    <a:pt x="29940" y="15259"/>
                  </a:lnTo>
                  <a:cubicBezTo>
                    <a:pt x="30153" y="18025"/>
                    <a:pt x="29758" y="21824"/>
                    <a:pt x="26110" y="24408"/>
                  </a:cubicBezTo>
                  <a:cubicBezTo>
                    <a:pt x="23124" y="26521"/>
                    <a:pt x="20460" y="27223"/>
                    <a:pt x="18208" y="27223"/>
                  </a:cubicBezTo>
                  <a:cubicBezTo>
                    <a:pt x="15277" y="27223"/>
                    <a:pt x="13043" y="26036"/>
                    <a:pt x="11703" y="25228"/>
                  </a:cubicBezTo>
                  <a:lnTo>
                    <a:pt x="11703" y="25228"/>
                  </a:lnTo>
                  <a:cubicBezTo>
                    <a:pt x="11703" y="25229"/>
                    <a:pt x="12766" y="29757"/>
                    <a:pt x="9727" y="31186"/>
                  </a:cubicBezTo>
                  <a:cubicBezTo>
                    <a:pt x="8136" y="31957"/>
                    <a:pt x="6881" y="32272"/>
                    <a:pt x="5876" y="32272"/>
                  </a:cubicBezTo>
                  <a:cubicBezTo>
                    <a:pt x="1770" y="32272"/>
                    <a:pt x="1807" y="27025"/>
                    <a:pt x="0" y="26171"/>
                  </a:cubicBezTo>
                  <a:lnTo>
                    <a:pt x="0" y="26171"/>
                  </a:lnTo>
                  <a:cubicBezTo>
                    <a:pt x="304" y="30031"/>
                    <a:pt x="821" y="33526"/>
                    <a:pt x="1672" y="35137"/>
                  </a:cubicBezTo>
                  <a:cubicBezTo>
                    <a:pt x="2887" y="37420"/>
                    <a:pt x="6236" y="38012"/>
                    <a:pt x="9384" y="38012"/>
                  </a:cubicBezTo>
                  <a:cubicBezTo>
                    <a:pt x="12773" y="38012"/>
                    <a:pt x="15928" y="37326"/>
                    <a:pt x="15928" y="37326"/>
                  </a:cubicBezTo>
                  <a:cubicBezTo>
                    <a:pt x="24925" y="36080"/>
                    <a:pt x="25806" y="30396"/>
                    <a:pt x="25806" y="30396"/>
                  </a:cubicBezTo>
                  <a:cubicBezTo>
                    <a:pt x="36992" y="27356"/>
                    <a:pt x="41430" y="10091"/>
                    <a:pt x="41430" y="10091"/>
                  </a:cubicBezTo>
                  <a:cubicBezTo>
                    <a:pt x="46475" y="5836"/>
                    <a:pt x="44287" y="456"/>
                    <a:pt x="44287" y="456"/>
                  </a:cubicBezTo>
                  <a:cubicBezTo>
                    <a:pt x="44439" y="304"/>
                    <a:pt x="44621" y="152"/>
                    <a:pt x="4477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9874300" y="4375725"/>
              <a:ext cx="130725" cy="144200"/>
            </a:xfrm>
            <a:custGeom>
              <a:avLst/>
              <a:gdLst/>
              <a:ahLst/>
              <a:cxnLst/>
              <a:rect l="l" t="t" r="r" b="b"/>
              <a:pathLst>
                <a:path w="5229" h="5768" extrusionOk="0">
                  <a:moveTo>
                    <a:pt x="3284" y="1"/>
                  </a:moveTo>
                  <a:lnTo>
                    <a:pt x="2980" y="153"/>
                  </a:lnTo>
                  <a:cubicBezTo>
                    <a:pt x="1977" y="670"/>
                    <a:pt x="1034" y="1369"/>
                    <a:pt x="274" y="2189"/>
                  </a:cubicBezTo>
                  <a:cubicBezTo>
                    <a:pt x="123" y="2311"/>
                    <a:pt x="1" y="2463"/>
                    <a:pt x="1" y="2645"/>
                  </a:cubicBezTo>
                  <a:cubicBezTo>
                    <a:pt x="1" y="2919"/>
                    <a:pt x="244" y="3101"/>
                    <a:pt x="457" y="3253"/>
                  </a:cubicBezTo>
                  <a:cubicBezTo>
                    <a:pt x="1521" y="3983"/>
                    <a:pt x="2645" y="4712"/>
                    <a:pt x="3709" y="5442"/>
                  </a:cubicBezTo>
                  <a:cubicBezTo>
                    <a:pt x="3963" y="5594"/>
                    <a:pt x="4238" y="5767"/>
                    <a:pt x="4517" y="5767"/>
                  </a:cubicBezTo>
                  <a:cubicBezTo>
                    <a:pt x="4572" y="5767"/>
                    <a:pt x="4627" y="5761"/>
                    <a:pt x="4682" y="5746"/>
                  </a:cubicBezTo>
                  <a:cubicBezTo>
                    <a:pt x="5138" y="5594"/>
                    <a:pt x="5229" y="4925"/>
                    <a:pt x="5229" y="4408"/>
                  </a:cubicBezTo>
                  <a:cubicBezTo>
                    <a:pt x="5168" y="3557"/>
                    <a:pt x="5138" y="2706"/>
                    <a:pt x="4864" y="1885"/>
                  </a:cubicBezTo>
                  <a:cubicBezTo>
                    <a:pt x="4591" y="1095"/>
                    <a:pt x="4074" y="335"/>
                    <a:pt x="328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9128100" y="4470725"/>
              <a:ext cx="3050" cy="775"/>
            </a:xfrm>
            <a:custGeom>
              <a:avLst/>
              <a:gdLst/>
              <a:ahLst/>
              <a:cxnLst/>
              <a:rect l="l" t="t" r="r" b="b"/>
              <a:pathLst>
                <a:path w="122" h="31" extrusionOk="0">
                  <a:moveTo>
                    <a:pt x="122" y="0"/>
                  </a:moveTo>
                  <a:cubicBezTo>
                    <a:pt x="69" y="0"/>
                    <a:pt x="62" y="0"/>
                    <a:pt x="41" y="21"/>
                  </a:cubicBezTo>
                  <a:lnTo>
                    <a:pt x="41" y="21"/>
                  </a:lnTo>
                  <a:lnTo>
                    <a:pt x="122" y="0"/>
                  </a:lnTo>
                  <a:close/>
                  <a:moveTo>
                    <a:pt x="41" y="21"/>
                  </a:moveTo>
                  <a:lnTo>
                    <a:pt x="0" y="31"/>
                  </a:lnTo>
                  <a:lnTo>
                    <a:pt x="31" y="31"/>
                  </a:lnTo>
                  <a:cubicBezTo>
                    <a:pt x="35" y="27"/>
                    <a:pt x="38" y="23"/>
                    <a:pt x="4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9657750" y="3799750"/>
              <a:ext cx="1525" cy="25"/>
            </a:xfrm>
            <a:custGeom>
              <a:avLst/>
              <a:gdLst/>
              <a:ahLst/>
              <a:cxnLst/>
              <a:rect l="l" t="t" r="r" b="b"/>
              <a:pathLst>
                <a:path w="61" h="1" extrusionOk="0">
                  <a:moveTo>
                    <a:pt x="61" y="0"/>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8928250" y="3491050"/>
              <a:ext cx="1195325" cy="1189425"/>
            </a:xfrm>
            <a:custGeom>
              <a:avLst/>
              <a:gdLst/>
              <a:ahLst/>
              <a:cxnLst/>
              <a:rect l="l" t="t" r="r" b="b"/>
              <a:pathLst>
                <a:path w="47813" h="47577" extrusionOk="0">
                  <a:moveTo>
                    <a:pt x="9295" y="1"/>
                  </a:moveTo>
                  <a:cubicBezTo>
                    <a:pt x="7599" y="1"/>
                    <a:pt x="5756" y="184"/>
                    <a:pt x="3769" y="615"/>
                  </a:cubicBezTo>
                  <a:cubicBezTo>
                    <a:pt x="1581" y="1102"/>
                    <a:pt x="0" y="3017"/>
                    <a:pt x="0" y="3017"/>
                  </a:cubicBezTo>
                  <a:lnTo>
                    <a:pt x="0" y="3138"/>
                  </a:lnTo>
                  <a:cubicBezTo>
                    <a:pt x="3511" y="1500"/>
                    <a:pt x="6695" y="866"/>
                    <a:pt x="9491" y="866"/>
                  </a:cubicBezTo>
                  <a:cubicBezTo>
                    <a:pt x="17179" y="866"/>
                    <a:pt x="21936" y="5659"/>
                    <a:pt x="22493" y="7576"/>
                  </a:cubicBezTo>
                  <a:cubicBezTo>
                    <a:pt x="23043" y="7214"/>
                    <a:pt x="23683" y="7031"/>
                    <a:pt x="24321" y="7031"/>
                  </a:cubicBezTo>
                  <a:cubicBezTo>
                    <a:pt x="25022" y="7031"/>
                    <a:pt x="25720" y="7252"/>
                    <a:pt x="26293" y="7697"/>
                  </a:cubicBezTo>
                  <a:cubicBezTo>
                    <a:pt x="27356" y="8488"/>
                    <a:pt x="27873" y="10008"/>
                    <a:pt x="27478" y="11284"/>
                  </a:cubicBezTo>
                  <a:cubicBezTo>
                    <a:pt x="27719" y="11252"/>
                    <a:pt x="27961" y="11236"/>
                    <a:pt x="28202" y="11236"/>
                  </a:cubicBezTo>
                  <a:cubicBezTo>
                    <a:pt x="30215" y="11236"/>
                    <a:pt x="32195" y="12337"/>
                    <a:pt x="33253" y="14020"/>
                  </a:cubicBezTo>
                  <a:cubicBezTo>
                    <a:pt x="34439" y="15965"/>
                    <a:pt x="34347" y="18549"/>
                    <a:pt x="33071" y="20403"/>
                  </a:cubicBezTo>
                  <a:cubicBezTo>
                    <a:pt x="36080" y="20616"/>
                    <a:pt x="38876" y="22531"/>
                    <a:pt x="40123" y="25266"/>
                  </a:cubicBezTo>
                  <a:cubicBezTo>
                    <a:pt x="41399" y="28002"/>
                    <a:pt x="41004" y="31436"/>
                    <a:pt x="39150" y="33838"/>
                  </a:cubicBezTo>
                  <a:cubicBezTo>
                    <a:pt x="39427" y="33756"/>
                    <a:pt x="39706" y="33718"/>
                    <a:pt x="39984" y="33718"/>
                  </a:cubicBezTo>
                  <a:cubicBezTo>
                    <a:pt x="41564" y="33718"/>
                    <a:pt x="43075" y="34961"/>
                    <a:pt x="43618" y="36513"/>
                  </a:cubicBezTo>
                  <a:cubicBezTo>
                    <a:pt x="44287" y="38336"/>
                    <a:pt x="43770" y="40373"/>
                    <a:pt x="42919" y="42075"/>
                  </a:cubicBezTo>
                  <a:cubicBezTo>
                    <a:pt x="42706" y="42409"/>
                    <a:pt x="42524" y="42744"/>
                    <a:pt x="42645" y="43139"/>
                  </a:cubicBezTo>
                  <a:cubicBezTo>
                    <a:pt x="42737" y="43564"/>
                    <a:pt x="43193" y="43747"/>
                    <a:pt x="43588" y="43929"/>
                  </a:cubicBezTo>
                  <a:cubicBezTo>
                    <a:pt x="45290" y="44719"/>
                    <a:pt x="46749" y="46026"/>
                    <a:pt x="47813" y="47576"/>
                  </a:cubicBezTo>
                  <a:cubicBezTo>
                    <a:pt x="46566" y="43169"/>
                    <a:pt x="44378" y="41832"/>
                    <a:pt x="44378" y="41832"/>
                  </a:cubicBezTo>
                  <a:cubicBezTo>
                    <a:pt x="46779" y="34081"/>
                    <a:pt x="41642" y="32683"/>
                    <a:pt x="41642" y="32683"/>
                  </a:cubicBezTo>
                  <a:cubicBezTo>
                    <a:pt x="41642" y="32683"/>
                    <a:pt x="43101" y="31406"/>
                    <a:pt x="41642" y="27667"/>
                  </a:cubicBezTo>
                  <a:cubicBezTo>
                    <a:pt x="40214" y="23929"/>
                    <a:pt x="36110" y="19491"/>
                    <a:pt x="36110" y="19491"/>
                  </a:cubicBezTo>
                  <a:cubicBezTo>
                    <a:pt x="36110" y="19491"/>
                    <a:pt x="36110" y="12409"/>
                    <a:pt x="28785" y="9248"/>
                  </a:cubicBezTo>
                  <a:cubicBezTo>
                    <a:pt x="28785" y="9248"/>
                    <a:pt x="28056" y="5631"/>
                    <a:pt x="23618" y="5631"/>
                  </a:cubicBezTo>
                  <a:cubicBezTo>
                    <a:pt x="23618" y="5631"/>
                    <a:pt x="18708" y="1"/>
                    <a:pt x="929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9748925" y="4069500"/>
              <a:ext cx="177850" cy="255725"/>
            </a:xfrm>
            <a:custGeom>
              <a:avLst/>
              <a:gdLst/>
              <a:ahLst/>
              <a:cxnLst/>
              <a:rect l="l" t="t" r="r" b="b"/>
              <a:pathLst>
                <a:path w="7114" h="10229" extrusionOk="0">
                  <a:moveTo>
                    <a:pt x="2250" y="0"/>
                  </a:moveTo>
                  <a:lnTo>
                    <a:pt x="1672" y="152"/>
                  </a:lnTo>
                  <a:cubicBezTo>
                    <a:pt x="2858" y="3435"/>
                    <a:pt x="2220" y="7265"/>
                    <a:pt x="1" y="9970"/>
                  </a:cubicBezTo>
                  <a:cubicBezTo>
                    <a:pt x="522" y="10144"/>
                    <a:pt x="1068" y="10228"/>
                    <a:pt x="1613" y="10228"/>
                  </a:cubicBezTo>
                  <a:cubicBezTo>
                    <a:pt x="2976" y="10228"/>
                    <a:pt x="4334" y="9701"/>
                    <a:pt x="5289" y="8724"/>
                  </a:cubicBezTo>
                  <a:cubicBezTo>
                    <a:pt x="6657" y="7356"/>
                    <a:pt x="7113" y="5168"/>
                    <a:pt x="6505" y="3405"/>
                  </a:cubicBezTo>
                  <a:cubicBezTo>
                    <a:pt x="5867" y="1611"/>
                    <a:pt x="4165" y="244"/>
                    <a:pt x="2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8979925" y="3580250"/>
              <a:ext cx="474950" cy="225625"/>
            </a:xfrm>
            <a:custGeom>
              <a:avLst/>
              <a:gdLst/>
              <a:ahLst/>
              <a:cxnLst/>
              <a:rect l="l" t="t" r="r" b="b"/>
              <a:pathLst>
                <a:path w="18998" h="9025" extrusionOk="0">
                  <a:moveTo>
                    <a:pt x="7627" y="0"/>
                  </a:moveTo>
                  <a:cubicBezTo>
                    <a:pt x="6084" y="0"/>
                    <a:pt x="4566" y="203"/>
                    <a:pt x="3192" y="877"/>
                  </a:cubicBezTo>
                  <a:cubicBezTo>
                    <a:pt x="1520" y="1698"/>
                    <a:pt x="152" y="3278"/>
                    <a:pt x="0" y="5133"/>
                  </a:cubicBezTo>
                  <a:cubicBezTo>
                    <a:pt x="253" y="6310"/>
                    <a:pt x="1255" y="7126"/>
                    <a:pt x="2435" y="7126"/>
                  </a:cubicBezTo>
                  <a:cubicBezTo>
                    <a:pt x="2534" y="7126"/>
                    <a:pt x="2635" y="7120"/>
                    <a:pt x="2736" y="7108"/>
                  </a:cubicBezTo>
                  <a:cubicBezTo>
                    <a:pt x="3137" y="7071"/>
                    <a:pt x="3539" y="7054"/>
                    <a:pt x="3942" y="7054"/>
                  </a:cubicBezTo>
                  <a:cubicBezTo>
                    <a:pt x="5525" y="7054"/>
                    <a:pt x="7119" y="7316"/>
                    <a:pt x="8693" y="7655"/>
                  </a:cubicBezTo>
                  <a:cubicBezTo>
                    <a:pt x="11348" y="8252"/>
                    <a:pt x="14002" y="9024"/>
                    <a:pt x="16686" y="9024"/>
                  </a:cubicBezTo>
                  <a:cubicBezTo>
                    <a:pt x="16737" y="9024"/>
                    <a:pt x="16788" y="9024"/>
                    <a:pt x="16839" y="9023"/>
                  </a:cubicBezTo>
                  <a:cubicBezTo>
                    <a:pt x="17447" y="9023"/>
                    <a:pt x="18116" y="8932"/>
                    <a:pt x="18542" y="8476"/>
                  </a:cubicBezTo>
                  <a:cubicBezTo>
                    <a:pt x="18997" y="7990"/>
                    <a:pt x="18997" y="7199"/>
                    <a:pt x="18815" y="6500"/>
                  </a:cubicBezTo>
                  <a:cubicBezTo>
                    <a:pt x="18268" y="4433"/>
                    <a:pt x="16718" y="2671"/>
                    <a:pt x="14864" y="1607"/>
                  </a:cubicBezTo>
                  <a:cubicBezTo>
                    <a:pt x="12979" y="543"/>
                    <a:pt x="10791" y="117"/>
                    <a:pt x="8633" y="26"/>
                  </a:cubicBezTo>
                  <a:cubicBezTo>
                    <a:pt x="8297" y="10"/>
                    <a:pt x="7961" y="0"/>
                    <a:pt x="762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9017900" y="3910675"/>
              <a:ext cx="460525" cy="239825"/>
            </a:xfrm>
            <a:custGeom>
              <a:avLst/>
              <a:gdLst/>
              <a:ahLst/>
              <a:cxnLst/>
              <a:rect l="l" t="t" r="r" b="b"/>
              <a:pathLst>
                <a:path w="18421" h="9593" extrusionOk="0">
                  <a:moveTo>
                    <a:pt x="7864" y="0"/>
                  </a:moveTo>
                  <a:cubicBezTo>
                    <a:pt x="6398" y="0"/>
                    <a:pt x="4891" y="99"/>
                    <a:pt x="3466" y="305"/>
                  </a:cubicBezTo>
                  <a:cubicBezTo>
                    <a:pt x="2615" y="426"/>
                    <a:pt x="1703" y="669"/>
                    <a:pt x="1095" y="1217"/>
                  </a:cubicBezTo>
                  <a:cubicBezTo>
                    <a:pt x="335" y="1946"/>
                    <a:pt x="92" y="3040"/>
                    <a:pt x="62" y="4074"/>
                  </a:cubicBezTo>
                  <a:cubicBezTo>
                    <a:pt x="1" y="5229"/>
                    <a:pt x="92" y="6384"/>
                    <a:pt x="609" y="7448"/>
                  </a:cubicBezTo>
                  <a:cubicBezTo>
                    <a:pt x="1095" y="8481"/>
                    <a:pt x="2037" y="9363"/>
                    <a:pt x="3132" y="9545"/>
                  </a:cubicBezTo>
                  <a:cubicBezTo>
                    <a:pt x="3311" y="9578"/>
                    <a:pt x="3491" y="9593"/>
                    <a:pt x="3670" y="9593"/>
                  </a:cubicBezTo>
                  <a:cubicBezTo>
                    <a:pt x="4826" y="9593"/>
                    <a:pt x="5966" y="8965"/>
                    <a:pt x="6992" y="8360"/>
                  </a:cubicBezTo>
                  <a:cubicBezTo>
                    <a:pt x="10032" y="6627"/>
                    <a:pt x="13162" y="4986"/>
                    <a:pt x="16536" y="3922"/>
                  </a:cubicBezTo>
                  <a:cubicBezTo>
                    <a:pt x="16931" y="3770"/>
                    <a:pt x="17387" y="3648"/>
                    <a:pt x="17752" y="3405"/>
                  </a:cubicBezTo>
                  <a:cubicBezTo>
                    <a:pt x="18147" y="3101"/>
                    <a:pt x="18421" y="2645"/>
                    <a:pt x="18360" y="2220"/>
                  </a:cubicBezTo>
                  <a:cubicBezTo>
                    <a:pt x="18238" y="1551"/>
                    <a:pt x="17478" y="1247"/>
                    <a:pt x="16840" y="1034"/>
                  </a:cubicBezTo>
                  <a:cubicBezTo>
                    <a:pt x="15229" y="609"/>
                    <a:pt x="13375" y="426"/>
                    <a:pt x="11703" y="244"/>
                  </a:cubicBezTo>
                  <a:cubicBezTo>
                    <a:pt x="10524" y="84"/>
                    <a:pt x="9211" y="0"/>
                    <a:pt x="786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9869000" y="5197175"/>
              <a:ext cx="183900" cy="42575"/>
            </a:xfrm>
            <a:custGeom>
              <a:avLst/>
              <a:gdLst/>
              <a:ahLst/>
              <a:cxnLst/>
              <a:rect l="l" t="t" r="r" b="b"/>
              <a:pathLst>
                <a:path w="7356" h="1703" extrusionOk="0">
                  <a:moveTo>
                    <a:pt x="0" y="0"/>
                  </a:moveTo>
                  <a:lnTo>
                    <a:pt x="0" y="0"/>
                  </a:lnTo>
                  <a:cubicBezTo>
                    <a:pt x="857" y="1133"/>
                    <a:pt x="2276" y="1703"/>
                    <a:pt x="3695" y="1703"/>
                  </a:cubicBezTo>
                  <a:cubicBezTo>
                    <a:pt x="5095" y="1703"/>
                    <a:pt x="6495" y="1148"/>
                    <a:pt x="7356" y="31"/>
                  </a:cubicBezTo>
                  <a:lnTo>
                    <a:pt x="7356" y="31"/>
                  </a:lnTo>
                  <a:cubicBezTo>
                    <a:pt x="6200" y="631"/>
                    <a:pt x="4956" y="928"/>
                    <a:pt x="3714" y="928"/>
                  </a:cubicBezTo>
                  <a:cubicBezTo>
                    <a:pt x="2440" y="928"/>
                    <a:pt x="1170" y="61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9004225" y="4208975"/>
              <a:ext cx="474200" cy="258650"/>
            </a:xfrm>
            <a:custGeom>
              <a:avLst/>
              <a:gdLst/>
              <a:ahLst/>
              <a:cxnLst/>
              <a:rect l="l" t="t" r="r" b="b"/>
              <a:pathLst>
                <a:path w="18968" h="10346" extrusionOk="0">
                  <a:moveTo>
                    <a:pt x="17019" y="1"/>
                  </a:moveTo>
                  <a:cubicBezTo>
                    <a:pt x="16661" y="1"/>
                    <a:pt x="16293" y="55"/>
                    <a:pt x="15959" y="136"/>
                  </a:cubicBezTo>
                  <a:cubicBezTo>
                    <a:pt x="13527" y="653"/>
                    <a:pt x="11217" y="1656"/>
                    <a:pt x="8816" y="2385"/>
                  </a:cubicBezTo>
                  <a:cubicBezTo>
                    <a:pt x="6937" y="2939"/>
                    <a:pt x="4962" y="3398"/>
                    <a:pt x="2998" y="3398"/>
                  </a:cubicBezTo>
                  <a:cubicBezTo>
                    <a:pt x="2484" y="3398"/>
                    <a:pt x="1971" y="3366"/>
                    <a:pt x="1460" y="3297"/>
                  </a:cubicBezTo>
                  <a:lnTo>
                    <a:pt x="1308" y="2993"/>
                  </a:lnTo>
                  <a:cubicBezTo>
                    <a:pt x="366" y="4422"/>
                    <a:pt x="1" y="7400"/>
                    <a:pt x="1065" y="8768"/>
                  </a:cubicBezTo>
                  <a:cubicBezTo>
                    <a:pt x="1854" y="9783"/>
                    <a:pt x="3178" y="10346"/>
                    <a:pt x="4466" y="10346"/>
                  </a:cubicBezTo>
                  <a:cubicBezTo>
                    <a:pt x="4915" y="10346"/>
                    <a:pt x="5360" y="10277"/>
                    <a:pt x="5776" y="10136"/>
                  </a:cubicBezTo>
                  <a:cubicBezTo>
                    <a:pt x="7235" y="9589"/>
                    <a:pt x="8299" y="8343"/>
                    <a:pt x="9393" y="7279"/>
                  </a:cubicBezTo>
                  <a:cubicBezTo>
                    <a:pt x="11247" y="5516"/>
                    <a:pt x="13557" y="4209"/>
                    <a:pt x="16050" y="3510"/>
                  </a:cubicBezTo>
                  <a:cubicBezTo>
                    <a:pt x="16718" y="3327"/>
                    <a:pt x="17448" y="3175"/>
                    <a:pt x="18025" y="2719"/>
                  </a:cubicBezTo>
                  <a:cubicBezTo>
                    <a:pt x="18603" y="2294"/>
                    <a:pt x="18968" y="1504"/>
                    <a:pt x="18694" y="865"/>
                  </a:cubicBezTo>
                  <a:cubicBezTo>
                    <a:pt x="18411" y="217"/>
                    <a:pt x="17735" y="1"/>
                    <a:pt x="1701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9313500" y="4658750"/>
              <a:ext cx="272075" cy="262375"/>
            </a:xfrm>
            <a:custGeom>
              <a:avLst/>
              <a:gdLst/>
              <a:ahLst/>
              <a:cxnLst/>
              <a:rect l="l" t="t" r="r" b="b"/>
              <a:pathLst>
                <a:path w="10883" h="10495" extrusionOk="0">
                  <a:moveTo>
                    <a:pt x="7684" y="0"/>
                  </a:moveTo>
                  <a:cubicBezTo>
                    <a:pt x="5858" y="0"/>
                    <a:pt x="4049" y="687"/>
                    <a:pt x="2676" y="1902"/>
                  </a:cubicBezTo>
                  <a:cubicBezTo>
                    <a:pt x="852" y="3574"/>
                    <a:pt x="1" y="6218"/>
                    <a:pt x="487" y="8650"/>
                  </a:cubicBezTo>
                  <a:cubicBezTo>
                    <a:pt x="609" y="9197"/>
                    <a:pt x="761" y="9714"/>
                    <a:pt x="1126" y="10078"/>
                  </a:cubicBezTo>
                  <a:cubicBezTo>
                    <a:pt x="1447" y="10379"/>
                    <a:pt x="1874" y="10495"/>
                    <a:pt x="2311" y="10495"/>
                  </a:cubicBezTo>
                  <a:cubicBezTo>
                    <a:pt x="2535" y="10495"/>
                    <a:pt x="2763" y="10464"/>
                    <a:pt x="2980" y="10413"/>
                  </a:cubicBezTo>
                  <a:cubicBezTo>
                    <a:pt x="4621" y="9987"/>
                    <a:pt x="5533" y="8315"/>
                    <a:pt x="6171" y="6765"/>
                  </a:cubicBezTo>
                  <a:cubicBezTo>
                    <a:pt x="6840" y="5215"/>
                    <a:pt x="7509" y="3483"/>
                    <a:pt x="9028" y="2723"/>
                  </a:cubicBezTo>
                  <a:cubicBezTo>
                    <a:pt x="9424" y="2540"/>
                    <a:pt x="9879" y="2388"/>
                    <a:pt x="10214" y="2176"/>
                  </a:cubicBezTo>
                  <a:cubicBezTo>
                    <a:pt x="10579" y="1963"/>
                    <a:pt x="10883" y="1568"/>
                    <a:pt x="10791" y="1112"/>
                  </a:cubicBezTo>
                  <a:cubicBezTo>
                    <a:pt x="10700" y="808"/>
                    <a:pt x="10031" y="443"/>
                    <a:pt x="9332" y="230"/>
                  </a:cubicBezTo>
                  <a:lnTo>
                    <a:pt x="9332" y="230"/>
                  </a:lnTo>
                  <a:lnTo>
                    <a:pt x="9606" y="261"/>
                  </a:lnTo>
                  <a:cubicBezTo>
                    <a:pt x="9424" y="230"/>
                    <a:pt x="9211" y="139"/>
                    <a:pt x="8998" y="109"/>
                  </a:cubicBezTo>
                  <a:cubicBezTo>
                    <a:pt x="8816" y="78"/>
                    <a:pt x="8603" y="48"/>
                    <a:pt x="8451" y="48"/>
                  </a:cubicBezTo>
                  <a:lnTo>
                    <a:pt x="8512" y="48"/>
                  </a:lnTo>
                  <a:cubicBezTo>
                    <a:pt x="8236" y="16"/>
                    <a:pt x="7960" y="0"/>
                    <a:pt x="76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9663825" y="4498825"/>
              <a:ext cx="246225" cy="245475"/>
            </a:xfrm>
            <a:custGeom>
              <a:avLst/>
              <a:gdLst/>
              <a:ahLst/>
              <a:cxnLst/>
              <a:rect l="l" t="t" r="r" b="b"/>
              <a:pathLst>
                <a:path w="9849" h="9819" extrusionOk="0">
                  <a:moveTo>
                    <a:pt x="2462" y="1"/>
                  </a:moveTo>
                  <a:cubicBezTo>
                    <a:pt x="1794" y="1"/>
                    <a:pt x="0" y="1004"/>
                    <a:pt x="122" y="1733"/>
                  </a:cubicBezTo>
                  <a:cubicBezTo>
                    <a:pt x="3861" y="3466"/>
                    <a:pt x="7143" y="6323"/>
                    <a:pt x="9423" y="9819"/>
                  </a:cubicBezTo>
                  <a:cubicBezTo>
                    <a:pt x="9849" y="8025"/>
                    <a:pt x="9301" y="6141"/>
                    <a:pt x="8268" y="4621"/>
                  </a:cubicBezTo>
                  <a:cubicBezTo>
                    <a:pt x="7265" y="3101"/>
                    <a:pt x="5836" y="1916"/>
                    <a:pt x="4377" y="852"/>
                  </a:cubicBezTo>
                  <a:cubicBezTo>
                    <a:pt x="3800" y="426"/>
                    <a:pt x="3192" y="1"/>
                    <a:pt x="24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9657750" y="4738975"/>
              <a:ext cx="136800" cy="107550"/>
            </a:xfrm>
            <a:custGeom>
              <a:avLst/>
              <a:gdLst/>
              <a:ahLst/>
              <a:cxnLst/>
              <a:rect l="l" t="t" r="r" b="b"/>
              <a:pathLst>
                <a:path w="5472" h="4302" extrusionOk="0">
                  <a:moveTo>
                    <a:pt x="2294" y="0"/>
                  </a:moveTo>
                  <a:cubicBezTo>
                    <a:pt x="1576" y="0"/>
                    <a:pt x="885" y="363"/>
                    <a:pt x="517" y="1033"/>
                  </a:cubicBezTo>
                  <a:cubicBezTo>
                    <a:pt x="426" y="1155"/>
                    <a:pt x="365" y="1307"/>
                    <a:pt x="304" y="1459"/>
                  </a:cubicBezTo>
                  <a:cubicBezTo>
                    <a:pt x="61" y="2067"/>
                    <a:pt x="0" y="2827"/>
                    <a:pt x="395" y="3404"/>
                  </a:cubicBezTo>
                  <a:cubicBezTo>
                    <a:pt x="699" y="3891"/>
                    <a:pt x="1307" y="4195"/>
                    <a:pt x="1885" y="4286"/>
                  </a:cubicBezTo>
                  <a:cubicBezTo>
                    <a:pt x="1992" y="4296"/>
                    <a:pt x="2098" y="4302"/>
                    <a:pt x="2202" y="4302"/>
                  </a:cubicBezTo>
                  <a:cubicBezTo>
                    <a:pt x="2687" y="4302"/>
                    <a:pt x="3142" y="4193"/>
                    <a:pt x="3617" y="4043"/>
                  </a:cubicBezTo>
                  <a:cubicBezTo>
                    <a:pt x="4499" y="3769"/>
                    <a:pt x="5471" y="3161"/>
                    <a:pt x="5228" y="2097"/>
                  </a:cubicBezTo>
                  <a:cubicBezTo>
                    <a:pt x="5137" y="1763"/>
                    <a:pt x="4955" y="1550"/>
                    <a:pt x="4772" y="1307"/>
                  </a:cubicBezTo>
                  <a:cubicBezTo>
                    <a:pt x="4316" y="821"/>
                    <a:pt x="3769" y="425"/>
                    <a:pt x="3161" y="182"/>
                  </a:cubicBezTo>
                  <a:cubicBezTo>
                    <a:pt x="2881" y="60"/>
                    <a:pt x="2585" y="0"/>
                    <a:pt x="229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8987525" y="4606900"/>
              <a:ext cx="201375" cy="136200"/>
            </a:xfrm>
            <a:custGeom>
              <a:avLst/>
              <a:gdLst/>
              <a:ahLst/>
              <a:cxnLst/>
              <a:rect l="l" t="t" r="r" b="b"/>
              <a:pathLst>
                <a:path w="8055" h="5448" extrusionOk="0">
                  <a:moveTo>
                    <a:pt x="5057" y="0"/>
                  </a:moveTo>
                  <a:cubicBezTo>
                    <a:pt x="3978" y="0"/>
                    <a:pt x="2869" y="166"/>
                    <a:pt x="1854" y="298"/>
                  </a:cubicBezTo>
                  <a:cubicBezTo>
                    <a:pt x="1216" y="359"/>
                    <a:pt x="456" y="541"/>
                    <a:pt x="183" y="1149"/>
                  </a:cubicBezTo>
                  <a:cubicBezTo>
                    <a:pt x="0" y="1544"/>
                    <a:pt x="61" y="2031"/>
                    <a:pt x="304" y="2426"/>
                  </a:cubicBezTo>
                  <a:cubicBezTo>
                    <a:pt x="517" y="2791"/>
                    <a:pt x="821" y="3094"/>
                    <a:pt x="1186" y="3368"/>
                  </a:cubicBezTo>
                  <a:cubicBezTo>
                    <a:pt x="2341" y="4280"/>
                    <a:pt x="3678" y="4918"/>
                    <a:pt x="5107" y="5313"/>
                  </a:cubicBezTo>
                  <a:cubicBezTo>
                    <a:pt x="5432" y="5392"/>
                    <a:pt x="5780" y="5447"/>
                    <a:pt x="6117" y="5447"/>
                  </a:cubicBezTo>
                  <a:cubicBezTo>
                    <a:pt x="6566" y="5447"/>
                    <a:pt x="6995" y="5348"/>
                    <a:pt x="7325" y="5070"/>
                  </a:cubicBezTo>
                  <a:cubicBezTo>
                    <a:pt x="8055" y="4462"/>
                    <a:pt x="7994" y="3398"/>
                    <a:pt x="7903" y="2487"/>
                  </a:cubicBezTo>
                  <a:cubicBezTo>
                    <a:pt x="7812" y="1605"/>
                    <a:pt x="7660" y="693"/>
                    <a:pt x="6991" y="237"/>
                  </a:cubicBezTo>
                  <a:cubicBezTo>
                    <a:pt x="6377" y="63"/>
                    <a:pt x="5722" y="0"/>
                    <a:pt x="50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9883425" y="5190325"/>
              <a:ext cx="183925" cy="42700"/>
            </a:xfrm>
            <a:custGeom>
              <a:avLst/>
              <a:gdLst/>
              <a:ahLst/>
              <a:cxnLst/>
              <a:rect l="l" t="t" r="r" b="b"/>
              <a:pathLst>
                <a:path w="7357" h="1708" extrusionOk="0">
                  <a:moveTo>
                    <a:pt x="1" y="1"/>
                  </a:moveTo>
                  <a:lnTo>
                    <a:pt x="1" y="1"/>
                  </a:lnTo>
                  <a:cubicBezTo>
                    <a:pt x="860" y="1137"/>
                    <a:pt x="2286" y="1707"/>
                    <a:pt x="3710" y="1707"/>
                  </a:cubicBezTo>
                  <a:cubicBezTo>
                    <a:pt x="5106" y="1707"/>
                    <a:pt x="6499" y="1160"/>
                    <a:pt x="7356" y="62"/>
                  </a:cubicBezTo>
                  <a:lnTo>
                    <a:pt x="7356" y="62"/>
                  </a:lnTo>
                  <a:cubicBezTo>
                    <a:pt x="6230" y="654"/>
                    <a:pt x="5003" y="944"/>
                    <a:pt x="3773" y="944"/>
                  </a:cubicBezTo>
                  <a:cubicBezTo>
                    <a:pt x="2480" y="944"/>
                    <a:pt x="1185" y="624"/>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9025500" y="5157250"/>
              <a:ext cx="751575" cy="310100"/>
            </a:xfrm>
            <a:custGeom>
              <a:avLst/>
              <a:gdLst/>
              <a:ahLst/>
              <a:cxnLst/>
              <a:rect l="l" t="t" r="r" b="b"/>
              <a:pathLst>
                <a:path w="30063" h="12404" extrusionOk="0">
                  <a:moveTo>
                    <a:pt x="29406" y="0"/>
                  </a:moveTo>
                  <a:cubicBezTo>
                    <a:pt x="24883" y="0"/>
                    <a:pt x="20665" y="2352"/>
                    <a:pt x="16779" y="4759"/>
                  </a:cubicBezTo>
                  <a:cubicBezTo>
                    <a:pt x="14500" y="6157"/>
                    <a:pt x="12311" y="7798"/>
                    <a:pt x="9910" y="8984"/>
                  </a:cubicBezTo>
                  <a:cubicBezTo>
                    <a:pt x="7989" y="9896"/>
                    <a:pt x="5879" y="10562"/>
                    <a:pt x="3759" y="10562"/>
                  </a:cubicBezTo>
                  <a:cubicBezTo>
                    <a:pt x="3195" y="10562"/>
                    <a:pt x="2630" y="10514"/>
                    <a:pt x="2068" y="10412"/>
                  </a:cubicBezTo>
                  <a:lnTo>
                    <a:pt x="1" y="9895"/>
                  </a:lnTo>
                  <a:lnTo>
                    <a:pt x="1" y="9895"/>
                  </a:lnTo>
                  <a:cubicBezTo>
                    <a:pt x="2157" y="11427"/>
                    <a:pt x="4789" y="12403"/>
                    <a:pt x="7453" y="12403"/>
                  </a:cubicBezTo>
                  <a:cubicBezTo>
                    <a:pt x="7644" y="12403"/>
                    <a:pt x="7835" y="12398"/>
                    <a:pt x="8025" y="12388"/>
                  </a:cubicBezTo>
                  <a:cubicBezTo>
                    <a:pt x="10852" y="12236"/>
                    <a:pt x="13527" y="10959"/>
                    <a:pt x="15837" y="9318"/>
                  </a:cubicBezTo>
                  <a:cubicBezTo>
                    <a:pt x="18208" y="7707"/>
                    <a:pt x="20275" y="5792"/>
                    <a:pt x="22585" y="4120"/>
                  </a:cubicBezTo>
                  <a:cubicBezTo>
                    <a:pt x="24925" y="2449"/>
                    <a:pt x="27235" y="382"/>
                    <a:pt x="30062" y="17"/>
                  </a:cubicBezTo>
                  <a:cubicBezTo>
                    <a:pt x="29843" y="6"/>
                    <a:pt x="29624" y="0"/>
                    <a:pt x="294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9186600" y="4714650"/>
              <a:ext cx="120850" cy="322975"/>
            </a:xfrm>
            <a:custGeom>
              <a:avLst/>
              <a:gdLst/>
              <a:ahLst/>
              <a:cxnLst/>
              <a:rect l="l" t="t" r="r" b="b"/>
              <a:pathLst>
                <a:path w="4834" h="12919" extrusionOk="0">
                  <a:moveTo>
                    <a:pt x="2949" y="0"/>
                  </a:moveTo>
                  <a:lnTo>
                    <a:pt x="2949" y="0"/>
                  </a:lnTo>
                  <a:cubicBezTo>
                    <a:pt x="1034" y="1794"/>
                    <a:pt x="1" y="4499"/>
                    <a:pt x="274" y="7113"/>
                  </a:cubicBezTo>
                  <a:cubicBezTo>
                    <a:pt x="548" y="9696"/>
                    <a:pt x="2584" y="11551"/>
                    <a:pt x="4834" y="12918"/>
                  </a:cubicBezTo>
                  <a:cubicBezTo>
                    <a:pt x="2432" y="8815"/>
                    <a:pt x="2220" y="4438"/>
                    <a:pt x="294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9159250" y="4375725"/>
              <a:ext cx="427850" cy="185725"/>
            </a:xfrm>
            <a:custGeom>
              <a:avLst/>
              <a:gdLst/>
              <a:ahLst/>
              <a:cxnLst/>
              <a:rect l="l" t="t" r="r" b="b"/>
              <a:pathLst>
                <a:path w="17114" h="7429" extrusionOk="0">
                  <a:moveTo>
                    <a:pt x="9393" y="1"/>
                  </a:moveTo>
                  <a:cubicBezTo>
                    <a:pt x="7721" y="1126"/>
                    <a:pt x="6992" y="2159"/>
                    <a:pt x="5654" y="3679"/>
                  </a:cubicBezTo>
                  <a:cubicBezTo>
                    <a:pt x="4286" y="5199"/>
                    <a:pt x="2675" y="6597"/>
                    <a:pt x="639" y="6901"/>
                  </a:cubicBezTo>
                  <a:lnTo>
                    <a:pt x="1" y="6901"/>
                  </a:lnTo>
                  <a:cubicBezTo>
                    <a:pt x="634" y="7265"/>
                    <a:pt x="1345" y="7429"/>
                    <a:pt x="2068" y="7429"/>
                  </a:cubicBezTo>
                  <a:cubicBezTo>
                    <a:pt x="3218" y="7429"/>
                    <a:pt x="4399" y="7013"/>
                    <a:pt x="5350" y="6323"/>
                  </a:cubicBezTo>
                  <a:cubicBezTo>
                    <a:pt x="6931" y="5229"/>
                    <a:pt x="8025" y="3648"/>
                    <a:pt x="9058" y="2037"/>
                  </a:cubicBezTo>
                  <a:cubicBezTo>
                    <a:pt x="9818" y="3405"/>
                    <a:pt x="11125" y="4439"/>
                    <a:pt x="12645" y="4773"/>
                  </a:cubicBezTo>
                  <a:cubicBezTo>
                    <a:pt x="13046" y="4861"/>
                    <a:pt x="13455" y="4905"/>
                    <a:pt x="13864" y="4905"/>
                  </a:cubicBezTo>
                  <a:cubicBezTo>
                    <a:pt x="15007" y="4905"/>
                    <a:pt x="16151" y="4563"/>
                    <a:pt x="17113" y="3891"/>
                  </a:cubicBezTo>
                  <a:lnTo>
                    <a:pt x="17113" y="3891"/>
                  </a:lnTo>
                  <a:cubicBezTo>
                    <a:pt x="16702" y="3990"/>
                    <a:pt x="16280" y="4038"/>
                    <a:pt x="15857" y="4038"/>
                  </a:cubicBezTo>
                  <a:cubicBezTo>
                    <a:pt x="14714" y="4038"/>
                    <a:pt x="13560" y="3692"/>
                    <a:pt x="12584" y="3071"/>
                  </a:cubicBezTo>
                  <a:cubicBezTo>
                    <a:pt x="11247" y="2250"/>
                    <a:pt x="9758" y="1521"/>
                    <a:pt x="939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9238275" y="3976800"/>
              <a:ext cx="338175" cy="206700"/>
            </a:xfrm>
            <a:custGeom>
              <a:avLst/>
              <a:gdLst/>
              <a:ahLst/>
              <a:cxnLst/>
              <a:rect l="l" t="t" r="r" b="b"/>
              <a:pathLst>
                <a:path w="13527" h="8268" extrusionOk="0">
                  <a:moveTo>
                    <a:pt x="13527" y="0"/>
                  </a:moveTo>
                  <a:lnTo>
                    <a:pt x="13527" y="0"/>
                  </a:lnTo>
                  <a:cubicBezTo>
                    <a:pt x="11612" y="821"/>
                    <a:pt x="10214" y="2736"/>
                    <a:pt x="9910" y="4772"/>
                  </a:cubicBezTo>
                  <a:cubicBezTo>
                    <a:pt x="9867" y="4772"/>
                    <a:pt x="9825" y="4772"/>
                    <a:pt x="9783" y="4772"/>
                  </a:cubicBezTo>
                  <a:cubicBezTo>
                    <a:pt x="6269" y="4772"/>
                    <a:pt x="2764" y="6015"/>
                    <a:pt x="1" y="8207"/>
                  </a:cubicBezTo>
                  <a:lnTo>
                    <a:pt x="305" y="8268"/>
                  </a:lnTo>
                  <a:cubicBezTo>
                    <a:pt x="3565" y="6552"/>
                    <a:pt x="7256" y="5643"/>
                    <a:pt x="10922" y="5643"/>
                  </a:cubicBezTo>
                  <a:cubicBezTo>
                    <a:pt x="11152" y="5643"/>
                    <a:pt x="11382" y="5647"/>
                    <a:pt x="11612" y="5654"/>
                  </a:cubicBezTo>
                  <a:cubicBezTo>
                    <a:pt x="11581" y="3648"/>
                    <a:pt x="12281" y="1581"/>
                    <a:pt x="135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7"/>
          <p:cNvSpPr/>
          <p:nvPr/>
        </p:nvSpPr>
        <p:spPr>
          <a:xfrm>
            <a:off x="7156825" y="2911490"/>
            <a:ext cx="1128476" cy="996497"/>
          </a:xfrm>
          <a:custGeom>
            <a:avLst/>
            <a:gdLst/>
            <a:ahLst/>
            <a:cxnLst/>
            <a:rect l="l" t="t" r="r" b="b"/>
            <a:pathLst>
              <a:path w="23172" h="20463" extrusionOk="0">
                <a:moveTo>
                  <a:pt x="17715" y="0"/>
                </a:moveTo>
                <a:cubicBezTo>
                  <a:pt x="16175" y="0"/>
                  <a:pt x="13326" y="448"/>
                  <a:pt x="9042" y="3628"/>
                </a:cubicBezTo>
                <a:cubicBezTo>
                  <a:pt x="7207" y="4991"/>
                  <a:pt x="5627" y="5449"/>
                  <a:pt x="4333" y="5449"/>
                </a:cubicBezTo>
                <a:cubicBezTo>
                  <a:pt x="1844" y="5449"/>
                  <a:pt x="411" y="3755"/>
                  <a:pt x="248" y="3550"/>
                </a:cubicBezTo>
                <a:lnTo>
                  <a:pt x="248" y="5877"/>
                </a:lnTo>
                <a:cubicBezTo>
                  <a:pt x="248" y="5877"/>
                  <a:pt x="0" y="16563"/>
                  <a:pt x="1287" y="18982"/>
                </a:cubicBezTo>
                <a:cubicBezTo>
                  <a:pt x="1909" y="20159"/>
                  <a:pt x="3628" y="20463"/>
                  <a:pt x="5238" y="20463"/>
                </a:cubicBezTo>
                <a:cubicBezTo>
                  <a:pt x="6962" y="20463"/>
                  <a:pt x="8561" y="20115"/>
                  <a:pt x="8561" y="20115"/>
                </a:cubicBezTo>
                <a:cubicBezTo>
                  <a:pt x="13152" y="19479"/>
                  <a:pt x="13602" y="16563"/>
                  <a:pt x="13602" y="16563"/>
                </a:cubicBezTo>
                <a:cubicBezTo>
                  <a:pt x="19294" y="15028"/>
                  <a:pt x="21574" y="6218"/>
                  <a:pt x="21574" y="6218"/>
                </a:cubicBezTo>
                <a:cubicBezTo>
                  <a:pt x="22551" y="5396"/>
                  <a:pt x="23001" y="4481"/>
                  <a:pt x="23171" y="3675"/>
                </a:cubicBezTo>
                <a:lnTo>
                  <a:pt x="23171" y="3675"/>
                </a:lnTo>
                <a:cubicBezTo>
                  <a:pt x="23082" y="3915"/>
                  <a:pt x="22851" y="4005"/>
                  <a:pt x="22556" y="4005"/>
                </a:cubicBezTo>
                <a:cubicBezTo>
                  <a:pt x="21668" y="4005"/>
                  <a:pt x="20194" y="3194"/>
                  <a:pt x="20194" y="3194"/>
                </a:cubicBezTo>
                <a:cubicBezTo>
                  <a:pt x="20519" y="1224"/>
                  <a:pt x="19728" y="138"/>
                  <a:pt x="18767" y="61"/>
                </a:cubicBezTo>
                <a:cubicBezTo>
                  <a:pt x="18537" y="43"/>
                  <a:pt x="18188" y="0"/>
                  <a:pt x="1771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flipH="1">
            <a:off x="6008084" y="2911490"/>
            <a:ext cx="1128476" cy="996497"/>
          </a:xfrm>
          <a:custGeom>
            <a:avLst/>
            <a:gdLst/>
            <a:ahLst/>
            <a:cxnLst/>
            <a:rect l="l" t="t" r="r" b="b"/>
            <a:pathLst>
              <a:path w="23172" h="20463" extrusionOk="0">
                <a:moveTo>
                  <a:pt x="17715" y="0"/>
                </a:moveTo>
                <a:cubicBezTo>
                  <a:pt x="16175" y="0"/>
                  <a:pt x="13326" y="448"/>
                  <a:pt x="9042" y="3628"/>
                </a:cubicBezTo>
                <a:cubicBezTo>
                  <a:pt x="7207" y="4991"/>
                  <a:pt x="5627" y="5449"/>
                  <a:pt x="4333" y="5449"/>
                </a:cubicBezTo>
                <a:cubicBezTo>
                  <a:pt x="1844" y="5449"/>
                  <a:pt x="411" y="3755"/>
                  <a:pt x="248" y="3550"/>
                </a:cubicBezTo>
                <a:lnTo>
                  <a:pt x="248" y="5877"/>
                </a:lnTo>
                <a:cubicBezTo>
                  <a:pt x="248" y="5877"/>
                  <a:pt x="0" y="16563"/>
                  <a:pt x="1287" y="18982"/>
                </a:cubicBezTo>
                <a:cubicBezTo>
                  <a:pt x="1909" y="20159"/>
                  <a:pt x="3628" y="20463"/>
                  <a:pt x="5238" y="20463"/>
                </a:cubicBezTo>
                <a:cubicBezTo>
                  <a:pt x="6962" y="20463"/>
                  <a:pt x="8561" y="20115"/>
                  <a:pt x="8561" y="20115"/>
                </a:cubicBezTo>
                <a:cubicBezTo>
                  <a:pt x="13152" y="19479"/>
                  <a:pt x="13602" y="16563"/>
                  <a:pt x="13602" y="16563"/>
                </a:cubicBezTo>
                <a:cubicBezTo>
                  <a:pt x="19294" y="15028"/>
                  <a:pt x="21574" y="6218"/>
                  <a:pt x="21574" y="6218"/>
                </a:cubicBezTo>
                <a:cubicBezTo>
                  <a:pt x="22551" y="5396"/>
                  <a:pt x="23001" y="4481"/>
                  <a:pt x="23171" y="3675"/>
                </a:cubicBezTo>
                <a:lnTo>
                  <a:pt x="23171" y="3675"/>
                </a:lnTo>
                <a:cubicBezTo>
                  <a:pt x="23082" y="3915"/>
                  <a:pt x="22851" y="4005"/>
                  <a:pt x="22556" y="4005"/>
                </a:cubicBezTo>
                <a:cubicBezTo>
                  <a:pt x="21668" y="4005"/>
                  <a:pt x="20194" y="3194"/>
                  <a:pt x="20194" y="3194"/>
                </a:cubicBezTo>
                <a:cubicBezTo>
                  <a:pt x="20519" y="1224"/>
                  <a:pt x="19728" y="138"/>
                  <a:pt x="18767" y="61"/>
                </a:cubicBezTo>
                <a:cubicBezTo>
                  <a:pt x="18537" y="43"/>
                  <a:pt x="18188" y="0"/>
                  <a:pt x="1771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394DF422-DB07-95D6-0EEF-E140353EBC89}"/>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2825D8F3-F0F2-CC57-9044-1EE80FDA5061}"/>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 Problem Statement</a:t>
            </a:r>
            <a:endParaRPr dirty="0"/>
          </a:p>
        </p:txBody>
      </p:sp>
      <p:sp>
        <p:nvSpPr>
          <p:cNvPr id="466" name="Google Shape;466;p32">
            <a:extLst>
              <a:ext uri="{FF2B5EF4-FFF2-40B4-BE49-F238E27FC236}">
                <a16:creationId xmlns:a16="http://schemas.microsoft.com/office/drawing/2014/main" id="{0D41DF0C-2377-A62D-9F4D-1716BF8FA773}"/>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467" name="Google Shape;467;p32">
            <a:extLst>
              <a:ext uri="{FF2B5EF4-FFF2-40B4-BE49-F238E27FC236}">
                <a16:creationId xmlns:a16="http://schemas.microsoft.com/office/drawing/2014/main" id="{5D5F42B0-E402-7E16-819A-0C666E1282EC}"/>
              </a:ext>
            </a:extLst>
          </p:cNvPr>
          <p:cNvGrpSpPr/>
          <p:nvPr/>
        </p:nvGrpSpPr>
        <p:grpSpPr>
          <a:xfrm>
            <a:off x="715097" y="1089046"/>
            <a:ext cx="3108386" cy="2965653"/>
            <a:chOff x="5637072" y="1089046"/>
            <a:chExt cx="3108386" cy="2965653"/>
          </a:xfrm>
        </p:grpSpPr>
        <p:grpSp>
          <p:nvGrpSpPr>
            <p:cNvPr id="468" name="Google Shape;468;p32">
              <a:extLst>
                <a:ext uri="{FF2B5EF4-FFF2-40B4-BE49-F238E27FC236}">
                  <a16:creationId xmlns:a16="http://schemas.microsoft.com/office/drawing/2014/main" id="{46A0568C-17A7-8934-CA43-6AEB51D5904D}"/>
                </a:ext>
              </a:extLst>
            </p:cNvPr>
            <p:cNvGrpSpPr/>
            <p:nvPr/>
          </p:nvGrpSpPr>
          <p:grpSpPr>
            <a:xfrm>
              <a:off x="5637072" y="1089046"/>
              <a:ext cx="3108386" cy="2965653"/>
              <a:chOff x="5637072" y="1089046"/>
              <a:chExt cx="3108386" cy="2965653"/>
            </a:xfrm>
          </p:grpSpPr>
          <p:sp>
            <p:nvSpPr>
              <p:cNvPr id="469" name="Google Shape;469;p32">
                <a:extLst>
                  <a:ext uri="{FF2B5EF4-FFF2-40B4-BE49-F238E27FC236}">
                    <a16:creationId xmlns:a16="http://schemas.microsoft.com/office/drawing/2014/main" id="{5235B932-DF76-5402-0B67-6FD36F9E6534}"/>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2">
                <a:extLst>
                  <a:ext uri="{FF2B5EF4-FFF2-40B4-BE49-F238E27FC236}">
                    <a16:creationId xmlns:a16="http://schemas.microsoft.com/office/drawing/2014/main" id="{B8CB8067-E7DA-FAFB-C067-2192CE1FE3E3}"/>
                  </a:ext>
                </a:extLst>
              </p:cNvPr>
              <p:cNvGrpSpPr/>
              <p:nvPr/>
            </p:nvGrpSpPr>
            <p:grpSpPr>
              <a:xfrm>
                <a:off x="5637072" y="1089046"/>
                <a:ext cx="3108386" cy="2965653"/>
                <a:chOff x="3804663" y="-4374575"/>
                <a:chExt cx="3421825" cy="3264700"/>
              </a:xfrm>
            </p:grpSpPr>
            <p:sp>
              <p:nvSpPr>
                <p:cNvPr id="471" name="Google Shape;471;p32">
                  <a:extLst>
                    <a:ext uri="{FF2B5EF4-FFF2-40B4-BE49-F238E27FC236}">
                      <a16:creationId xmlns:a16="http://schemas.microsoft.com/office/drawing/2014/main" id="{85625EB4-9AFD-86CA-79BB-01EE6E63A2BF}"/>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a:extLst>
                    <a:ext uri="{FF2B5EF4-FFF2-40B4-BE49-F238E27FC236}">
                      <a16:creationId xmlns:a16="http://schemas.microsoft.com/office/drawing/2014/main" id="{9A505235-3E7D-E47B-C875-289D516C5B40}"/>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a:extLst>
                    <a:ext uri="{FF2B5EF4-FFF2-40B4-BE49-F238E27FC236}">
                      <a16:creationId xmlns:a16="http://schemas.microsoft.com/office/drawing/2014/main" id="{3460D9C1-A287-5E64-E398-26BFD349AE07}"/>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a:extLst>
                    <a:ext uri="{FF2B5EF4-FFF2-40B4-BE49-F238E27FC236}">
                      <a16:creationId xmlns:a16="http://schemas.microsoft.com/office/drawing/2014/main" id="{49AB90ED-7313-57BC-F37F-A7C360EAB72D}"/>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a:extLst>
                    <a:ext uri="{FF2B5EF4-FFF2-40B4-BE49-F238E27FC236}">
                      <a16:creationId xmlns:a16="http://schemas.microsoft.com/office/drawing/2014/main" id="{728CB76E-7DF2-BE08-8861-013F5D7DC382}"/>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a:extLst>
                    <a:ext uri="{FF2B5EF4-FFF2-40B4-BE49-F238E27FC236}">
                      <a16:creationId xmlns:a16="http://schemas.microsoft.com/office/drawing/2014/main" id="{FEBE199C-7BD4-8F40-FBFF-11CABE49115D}"/>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a:extLst>
                    <a:ext uri="{FF2B5EF4-FFF2-40B4-BE49-F238E27FC236}">
                      <a16:creationId xmlns:a16="http://schemas.microsoft.com/office/drawing/2014/main" id="{35D617FA-E655-F6DC-30AB-CAB7F6B4E626}"/>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a:extLst>
                    <a:ext uri="{FF2B5EF4-FFF2-40B4-BE49-F238E27FC236}">
                      <a16:creationId xmlns:a16="http://schemas.microsoft.com/office/drawing/2014/main" id="{900F3859-D0D5-5980-257B-E4A63198CC49}"/>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a:extLst>
                    <a:ext uri="{FF2B5EF4-FFF2-40B4-BE49-F238E27FC236}">
                      <a16:creationId xmlns:a16="http://schemas.microsoft.com/office/drawing/2014/main" id="{395AB4CA-58D6-0009-21D0-CE130A885A73}"/>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a:extLst>
                    <a:ext uri="{FF2B5EF4-FFF2-40B4-BE49-F238E27FC236}">
                      <a16:creationId xmlns:a16="http://schemas.microsoft.com/office/drawing/2014/main" id="{1D49011E-0C16-FA7C-E409-08D866141A16}"/>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a:extLst>
                    <a:ext uri="{FF2B5EF4-FFF2-40B4-BE49-F238E27FC236}">
                      <a16:creationId xmlns:a16="http://schemas.microsoft.com/office/drawing/2014/main" id="{BC4C91E6-47BB-7422-0FA4-1DD906B56182}"/>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a:extLst>
                    <a:ext uri="{FF2B5EF4-FFF2-40B4-BE49-F238E27FC236}">
                      <a16:creationId xmlns:a16="http://schemas.microsoft.com/office/drawing/2014/main" id="{2DD36804-111C-6DC1-2573-925AC61D6947}"/>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a:extLst>
                    <a:ext uri="{FF2B5EF4-FFF2-40B4-BE49-F238E27FC236}">
                      <a16:creationId xmlns:a16="http://schemas.microsoft.com/office/drawing/2014/main" id="{0BF23348-8359-DAAE-AD21-A912A4B2BBE4}"/>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a:extLst>
                    <a:ext uri="{FF2B5EF4-FFF2-40B4-BE49-F238E27FC236}">
                      <a16:creationId xmlns:a16="http://schemas.microsoft.com/office/drawing/2014/main" id="{A8961546-1AA5-74CF-6492-285B99413E94}"/>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a:extLst>
                    <a:ext uri="{FF2B5EF4-FFF2-40B4-BE49-F238E27FC236}">
                      <a16:creationId xmlns:a16="http://schemas.microsoft.com/office/drawing/2014/main" id="{0AB7804E-E4AC-277A-2B97-5AEAAED172A6}"/>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a:extLst>
                    <a:ext uri="{FF2B5EF4-FFF2-40B4-BE49-F238E27FC236}">
                      <a16:creationId xmlns:a16="http://schemas.microsoft.com/office/drawing/2014/main" id="{B7DD64EE-C2AF-BF6E-ED40-4771B2024C08}"/>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a:extLst>
                    <a:ext uri="{FF2B5EF4-FFF2-40B4-BE49-F238E27FC236}">
                      <a16:creationId xmlns:a16="http://schemas.microsoft.com/office/drawing/2014/main" id="{6BCD2931-9AA9-41BB-BCA2-3BE2BF9D5687}"/>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a:extLst>
                    <a:ext uri="{FF2B5EF4-FFF2-40B4-BE49-F238E27FC236}">
                      <a16:creationId xmlns:a16="http://schemas.microsoft.com/office/drawing/2014/main" id="{2724E180-B8DB-6645-9605-4C93622A83DD}"/>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a:extLst>
                    <a:ext uri="{FF2B5EF4-FFF2-40B4-BE49-F238E27FC236}">
                      <a16:creationId xmlns:a16="http://schemas.microsoft.com/office/drawing/2014/main" id="{F1FB1721-486C-FCCF-5F8C-F73F2F41978A}"/>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a:extLst>
                    <a:ext uri="{FF2B5EF4-FFF2-40B4-BE49-F238E27FC236}">
                      <a16:creationId xmlns:a16="http://schemas.microsoft.com/office/drawing/2014/main" id="{BE421FD5-1EDA-6F6A-ADF7-D469F2498D42}"/>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a:extLst>
                    <a:ext uri="{FF2B5EF4-FFF2-40B4-BE49-F238E27FC236}">
                      <a16:creationId xmlns:a16="http://schemas.microsoft.com/office/drawing/2014/main" id="{C18BBE5C-7163-2647-FAD2-2C27368908B6}"/>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a:extLst>
                    <a:ext uri="{FF2B5EF4-FFF2-40B4-BE49-F238E27FC236}">
                      <a16:creationId xmlns:a16="http://schemas.microsoft.com/office/drawing/2014/main" id="{7ECF93C4-5043-AB4F-EABE-97C77C338DFF}"/>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a:extLst>
                    <a:ext uri="{FF2B5EF4-FFF2-40B4-BE49-F238E27FC236}">
                      <a16:creationId xmlns:a16="http://schemas.microsoft.com/office/drawing/2014/main" id="{4C192BAB-82A1-609C-EBE9-AD9B3F9A49F8}"/>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a:extLst>
                    <a:ext uri="{FF2B5EF4-FFF2-40B4-BE49-F238E27FC236}">
                      <a16:creationId xmlns:a16="http://schemas.microsoft.com/office/drawing/2014/main" id="{28179672-EE1D-404C-EF04-37B92FE8FEAC}"/>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a:extLst>
                    <a:ext uri="{FF2B5EF4-FFF2-40B4-BE49-F238E27FC236}">
                      <a16:creationId xmlns:a16="http://schemas.microsoft.com/office/drawing/2014/main" id="{A0FBD523-5A35-644D-1967-D203009585AC}"/>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a:extLst>
                    <a:ext uri="{FF2B5EF4-FFF2-40B4-BE49-F238E27FC236}">
                      <a16:creationId xmlns:a16="http://schemas.microsoft.com/office/drawing/2014/main" id="{FEB9BCF4-1AC8-B33D-29B4-36A42FF78D36}"/>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a:extLst>
                    <a:ext uri="{FF2B5EF4-FFF2-40B4-BE49-F238E27FC236}">
                      <a16:creationId xmlns:a16="http://schemas.microsoft.com/office/drawing/2014/main" id="{62E5262B-E1B4-016E-EF39-2EC0F9596A29}"/>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a:extLst>
                    <a:ext uri="{FF2B5EF4-FFF2-40B4-BE49-F238E27FC236}">
                      <a16:creationId xmlns:a16="http://schemas.microsoft.com/office/drawing/2014/main" id="{5886B222-5777-B049-BE4B-F46B46DF639B}"/>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a:extLst>
                    <a:ext uri="{FF2B5EF4-FFF2-40B4-BE49-F238E27FC236}">
                      <a16:creationId xmlns:a16="http://schemas.microsoft.com/office/drawing/2014/main" id="{CABB9B5E-E88E-8BC4-0323-BD2165DDD004}"/>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a:extLst>
                    <a:ext uri="{FF2B5EF4-FFF2-40B4-BE49-F238E27FC236}">
                      <a16:creationId xmlns:a16="http://schemas.microsoft.com/office/drawing/2014/main" id="{B2707802-B8C8-5686-1475-E4031C002D7F}"/>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a:extLst>
                    <a:ext uri="{FF2B5EF4-FFF2-40B4-BE49-F238E27FC236}">
                      <a16:creationId xmlns:a16="http://schemas.microsoft.com/office/drawing/2014/main" id="{F51AA61B-AEE7-5E9F-617A-D1A07FCC2F5E}"/>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a:extLst>
                    <a:ext uri="{FF2B5EF4-FFF2-40B4-BE49-F238E27FC236}">
                      <a16:creationId xmlns:a16="http://schemas.microsoft.com/office/drawing/2014/main" id="{BC08E2B0-E0DD-4019-3113-35D417FDE269}"/>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a:extLst>
                    <a:ext uri="{FF2B5EF4-FFF2-40B4-BE49-F238E27FC236}">
                      <a16:creationId xmlns:a16="http://schemas.microsoft.com/office/drawing/2014/main" id="{6A287670-488A-B392-1B09-8EFD1007B161}"/>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a:extLst>
                    <a:ext uri="{FF2B5EF4-FFF2-40B4-BE49-F238E27FC236}">
                      <a16:creationId xmlns:a16="http://schemas.microsoft.com/office/drawing/2014/main" id="{A659ED22-E094-6E5C-563E-6EA87674D557}"/>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a:extLst>
                    <a:ext uri="{FF2B5EF4-FFF2-40B4-BE49-F238E27FC236}">
                      <a16:creationId xmlns:a16="http://schemas.microsoft.com/office/drawing/2014/main" id="{4856CE69-B05E-3C4C-B85D-0A563A15C4E3}"/>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a:extLst>
                    <a:ext uri="{FF2B5EF4-FFF2-40B4-BE49-F238E27FC236}">
                      <a16:creationId xmlns:a16="http://schemas.microsoft.com/office/drawing/2014/main" id="{1B9D635E-1DE2-3A0B-71DF-F6434CF07FDF}"/>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a:extLst>
                    <a:ext uri="{FF2B5EF4-FFF2-40B4-BE49-F238E27FC236}">
                      <a16:creationId xmlns:a16="http://schemas.microsoft.com/office/drawing/2014/main" id="{AAF7AA67-22A3-09E3-EA6C-15040C1BCCD1}"/>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a:extLst>
                    <a:ext uri="{FF2B5EF4-FFF2-40B4-BE49-F238E27FC236}">
                      <a16:creationId xmlns:a16="http://schemas.microsoft.com/office/drawing/2014/main" id="{ACAA6A0D-3396-F167-E1EF-45E1DAE68C4A}"/>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a:extLst>
                    <a:ext uri="{FF2B5EF4-FFF2-40B4-BE49-F238E27FC236}">
                      <a16:creationId xmlns:a16="http://schemas.microsoft.com/office/drawing/2014/main" id="{B3125DBE-8ECC-9CC1-57FB-A10E81E072D1}"/>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a:extLst>
                    <a:ext uri="{FF2B5EF4-FFF2-40B4-BE49-F238E27FC236}">
                      <a16:creationId xmlns:a16="http://schemas.microsoft.com/office/drawing/2014/main" id="{3D635151-67F0-EB8F-51E6-4A2630142D2C}"/>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a:extLst>
                    <a:ext uri="{FF2B5EF4-FFF2-40B4-BE49-F238E27FC236}">
                      <a16:creationId xmlns:a16="http://schemas.microsoft.com/office/drawing/2014/main" id="{8386856C-CC7A-3CA0-AEE6-F9BBFD16B539}"/>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a:extLst>
                    <a:ext uri="{FF2B5EF4-FFF2-40B4-BE49-F238E27FC236}">
                      <a16:creationId xmlns:a16="http://schemas.microsoft.com/office/drawing/2014/main" id="{DD7BDF16-430E-B707-FBAD-0C3DB6004E07}"/>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a:extLst>
                    <a:ext uri="{FF2B5EF4-FFF2-40B4-BE49-F238E27FC236}">
                      <a16:creationId xmlns:a16="http://schemas.microsoft.com/office/drawing/2014/main" id="{06A88E72-EE0F-77E2-176F-7B4B27C8A98E}"/>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a:extLst>
                    <a:ext uri="{FF2B5EF4-FFF2-40B4-BE49-F238E27FC236}">
                      <a16:creationId xmlns:a16="http://schemas.microsoft.com/office/drawing/2014/main" id="{F92E1D93-6010-F05B-6F95-FE2497FE4DAA}"/>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a:extLst>
                    <a:ext uri="{FF2B5EF4-FFF2-40B4-BE49-F238E27FC236}">
                      <a16:creationId xmlns:a16="http://schemas.microsoft.com/office/drawing/2014/main" id="{6DF8B1F0-DF5A-204A-BCA5-D15ED96003EF}"/>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a:extLst>
                    <a:ext uri="{FF2B5EF4-FFF2-40B4-BE49-F238E27FC236}">
                      <a16:creationId xmlns:a16="http://schemas.microsoft.com/office/drawing/2014/main" id="{7A3A085F-6489-E810-5A67-F2C000D1F1A2}"/>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a:extLst>
                    <a:ext uri="{FF2B5EF4-FFF2-40B4-BE49-F238E27FC236}">
                      <a16:creationId xmlns:a16="http://schemas.microsoft.com/office/drawing/2014/main" id="{163A995D-4C4F-2184-EBED-9385285CBC4C}"/>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a:extLst>
                    <a:ext uri="{FF2B5EF4-FFF2-40B4-BE49-F238E27FC236}">
                      <a16:creationId xmlns:a16="http://schemas.microsoft.com/office/drawing/2014/main" id="{4F647A8A-D71F-28CE-1EFE-7ADF3A83C8DE}"/>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a:extLst>
                    <a:ext uri="{FF2B5EF4-FFF2-40B4-BE49-F238E27FC236}">
                      <a16:creationId xmlns:a16="http://schemas.microsoft.com/office/drawing/2014/main" id="{458BC038-369B-F382-5115-126530FF2C80}"/>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a:extLst>
                    <a:ext uri="{FF2B5EF4-FFF2-40B4-BE49-F238E27FC236}">
                      <a16:creationId xmlns:a16="http://schemas.microsoft.com/office/drawing/2014/main" id="{1B11D919-007E-AA4A-A13F-F1B0BE36B1BB}"/>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a:extLst>
                    <a:ext uri="{FF2B5EF4-FFF2-40B4-BE49-F238E27FC236}">
                      <a16:creationId xmlns:a16="http://schemas.microsoft.com/office/drawing/2014/main" id="{B9DEEA07-9367-06E1-585C-4C947FF69858}"/>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a:extLst>
                    <a:ext uri="{FF2B5EF4-FFF2-40B4-BE49-F238E27FC236}">
                      <a16:creationId xmlns:a16="http://schemas.microsoft.com/office/drawing/2014/main" id="{F055FFC7-6A1C-5E7D-EC26-C0EF594D762D}"/>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a:extLst>
                    <a:ext uri="{FF2B5EF4-FFF2-40B4-BE49-F238E27FC236}">
                      <a16:creationId xmlns:a16="http://schemas.microsoft.com/office/drawing/2014/main" id="{304297F4-02E7-5B91-D681-20FC9D7E8BA4}"/>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a:extLst>
                    <a:ext uri="{FF2B5EF4-FFF2-40B4-BE49-F238E27FC236}">
                      <a16:creationId xmlns:a16="http://schemas.microsoft.com/office/drawing/2014/main" id="{135A41B5-E753-11EE-03B9-58F6C749785F}"/>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a:extLst>
                    <a:ext uri="{FF2B5EF4-FFF2-40B4-BE49-F238E27FC236}">
                      <a16:creationId xmlns:a16="http://schemas.microsoft.com/office/drawing/2014/main" id="{FF2E7F31-7B42-688C-5D00-DBE574B88A71}"/>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a:extLst>
                    <a:ext uri="{FF2B5EF4-FFF2-40B4-BE49-F238E27FC236}">
                      <a16:creationId xmlns:a16="http://schemas.microsoft.com/office/drawing/2014/main" id="{24CE50FE-0DDA-73F2-2523-EF7DA73F60B7}"/>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a:extLst>
                    <a:ext uri="{FF2B5EF4-FFF2-40B4-BE49-F238E27FC236}">
                      <a16:creationId xmlns:a16="http://schemas.microsoft.com/office/drawing/2014/main" id="{D3362F84-3190-414C-70DC-ABC858D9F7F3}"/>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a:extLst>
                    <a:ext uri="{FF2B5EF4-FFF2-40B4-BE49-F238E27FC236}">
                      <a16:creationId xmlns:a16="http://schemas.microsoft.com/office/drawing/2014/main" id="{B9682A39-44BA-5681-A7F0-CB5562E40F77}"/>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a:extLst>
                    <a:ext uri="{FF2B5EF4-FFF2-40B4-BE49-F238E27FC236}">
                      <a16:creationId xmlns:a16="http://schemas.microsoft.com/office/drawing/2014/main" id="{48BE21E8-44F9-ABCF-ACAC-34B53FC928C7}"/>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a:extLst>
                    <a:ext uri="{FF2B5EF4-FFF2-40B4-BE49-F238E27FC236}">
                      <a16:creationId xmlns:a16="http://schemas.microsoft.com/office/drawing/2014/main" id="{62504758-9A32-994F-F372-665D77BBD3FF}"/>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a:extLst>
                    <a:ext uri="{FF2B5EF4-FFF2-40B4-BE49-F238E27FC236}">
                      <a16:creationId xmlns:a16="http://schemas.microsoft.com/office/drawing/2014/main" id="{8A70AA46-3D77-04CB-9225-8489A4AEFC34}"/>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a:extLst>
                    <a:ext uri="{FF2B5EF4-FFF2-40B4-BE49-F238E27FC236}">
                      <a16:creationId xmlns:a16="http://schemas.microsoft.com/office/drawing/2014/main" id="{A98195B3-AD50-DD9D-2588-C015579A3595}"/>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a:extLst>
                    <a:ext uri="{FF2B5EF4-FFF2-40B4-BE49-F238E27FC236}">
                      <a16:creationId xmlns:a16="http://schemas.microsoft.com/office/drawing/2014/main" id="{1DE233BD-9633-B8C8-FCD6-2EB25D4E61DF}"/>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a:extLst>
                    <a:ext uri="{FF2B5EF4-FFF2-40B4-BE49-F238E27FC236}">
                      <a16:creationId xmlns:a16="http://schemas.microsoft.com/office/drawing/2014/main" id="{8B8450E5-1F27-DC58-18D1-D6C72C5F634A}"/>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a:extLst>
                    <a:ext uri="{FF2B5EF4-FFF2-40B4-BE49-F238E27FC236}">
                      <a16:creationId xmlns:a16="http://schemas.microsoft.com/office/drawing/2014/main" id="{3E328468-F539-8256-D3AF-092A28D269FA}"/>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a:extLst>
                    <a:ext uri="{FF2B5EF4-FFF2-40B4-BE49-F238E27FC236}">
                      <a16:creationId xmlns:a16="http://schemas.microsoft.com/office/drawing/2014/main" id="{88565B14-F91A-4DAD-2D86-DDEFDA89E445}"/>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a:extLst>
                    <a:ext uri="{FF2B5EF4-FFF2-40B4-BE49-F238E27FC236}">
                      <a16:creationId xmlns:a16="http://schemas.microsoft.com/office/drawing/2014/main" id="{F86F82EA-87C5-2FD0-4EFA-EA773AA26AEB}"/>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a:extLst>
                    <a:ext uri="{FF2B5EF4-FFF2-40B4-BE49-F238E27FC236}">
                      <a16:creationId xmlns:a16="http://schemas.microsoft.com/office/drawing/2014/main" id="{F43F05EF-5FE9-9C29-DE06-8F63A71FF40B}"/>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a:extLst>
                    <a:ext uri="{FF2B5EF4-FFF2-40B4-BE49-F238E27FC236}">
                      <a16:creationId xmlns:a16="http://schemas.microsoft.com/office/drawing/2014/main" id="{18FB3065-2834-DC87-90E1-88B92FE91932}"/>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a:extLst>
                    <a:ext uri="{FF2B5EF4-FFF2-40B4-BE49-F238E27FC236}">
                      <a16:creationId xmlns:a16="http://schemas.microsoft.com/office/drawing/2014/main" id="{8F111DF1-CB84-A0C1-D0EC-D4370A521EFD}"/>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a:extLst>
                    <a:ext uri="{FF2B5EF4-FFF2-40B4-BE49-F238E27FC236}">
                      <a16:creationId xmlns:a16="http://schemas.microsoft.com/office/drawing/2014/main" id="{8C4C46F6-4998-3B95-8810-BE9C2F143A57}"/>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a:extLst>
                    <a:ext uri="{FF2B5EF4-FFF2-40B4-BE49-F238E27FC236}">
                      <a16:creationId xmlns:a16="http://schemas.microsoft.com/office/drawing/2014/main" id="{618A6678-526D-FBB5-C191-33431A7A5917}"/>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a:extLst>
                    <a:ext uri="{FF2B5EF4-FFF2-40B4-BE49-F238E27FC236}">
                      <a16:creationId xmlns:a16="http://schemas.microsoft.com/office/drawing/2014/main" id="{156487F0-76F3-C07D-B2C0-4A3B49760869}"/>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a:extLst>
                    <a:ext uri="{FF2B5EF4-FFF2-40B4-BE49-F238E27FC236}">
                      <a16:creationId xmlns:a16="http://schemas.microsoft.com/office/drawing/2014/main" id="{B25FBBF0-6677-9EB7-3FEB-CA31F7260F48}"/>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a:extLst>
                    <a:ext uri="{FF2B5EF4-FFF2-40B4-BE49-F238E27FC236}">
                      <a16:creationId xmlns:a16="http://schemas.microsoft.com/office/drawing/2014/main" id="{9DBA5886-CD31-11F7-EDD5-0FD1CCE1438B}"/>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a:extLst>
                    <a:ext uri="{FF2B5EF4-FFF2-40B4-BE49-F238E27FC236}">
                      <a16:creationId xmlns:a16="http://schemas.microsoft.com/office/drawing/2014/main" id="{E1E01B70-0B40-5F87-C5D8-3AB77E904E12}"/>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a:extLst>
                    <a:ext uri="{FF2B5EF4-FFF2-40B4-BE49-F238E27FC236}">
                      <a16:creationId xmlns:a16="http://schemas.microsoft.com/office/drawing/2014/main" id="{8A2C2EBE-C86F-DF2F-900E-A32AD6E130EE}"/>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a:extLst>
                    <a:ext uri="{FF2B5EF4-FFF2-40B4-BE49-F238E27FC236}">
                      <a16:creationId xmlns:a16="http://schemas.microsoft.com/office/drawing/2014/main" id="{E179B70C-2DCD-9470-6372-87D919407621}"/>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a:extLst>
                    <a:ext uri="{FF2B5EF4-FFF2-40B4-BE49-F238E27FC236}">
                      <a16:creationId xmlns:a16="http://schemas.microsoft.com/office/drawing/2014/main" id="{082C99E6-3AE5-365D-0E3D-F0C0543A7893}"/>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a:extLst>
                    <a:ext uri="{FF2B5EF4-FFF2-40B4-BE49-F238E27FC236}">
                      <a16:creationId xmlns:a16="http://schemas.microsoft.com/office/drawing/2014/main" id="{AC563D5D-C211-32F0-FF30-E41278D8525A}"/>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a:extLst>
                    <a:ext uri="{FF2B5EF4-FFF2-40B4-BE49-F238E27FC236}">
                      <a16:creationId xmlns:a16="http://schemas.microsoft.com/office/drawing/2014/main" id="{50DF1662-0A26-2520-A0CA-EA52820A8FBF}"/>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a:extLst>
                    <a:ext uri="{FF2B5EF4-FFF2-40B4-BE49-F238E27FC236}">
                      <a16:creationId xmlns:a16="http://schemas.microsoft.com/office/drawing/2014/main" id="{0F60A6B9-89D2-B1DA-B1D1-B541FD3B5B0D}"/>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a:extLst>
                    <a:ext uri="{FF2B5EF4-FFF2-40B4-BE49-F238E27FC236}">
                      <a16:creationId xmlns:a16="http://schemas.microsoft.com/office/drawing/2014/main" id="{8249B74B-3590-7778-8227-F216AA554A5B}"/>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a:extLst>
                    <a:ext uri="{FF2B5EF4-FFF2-40B4-BE49-F238E27FC236}">
                      <a16:creationId xmlns:a16="http://schemas.microsoft.com/office/drawing/2014/main" id="{99318B11-1C7A-224E-2650-FA643D6AA041}"/>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a:extLst>
                    <a:ext uri="{FF2B5EF4-FFF2-40B4-BE49-F238E27FC236}">
                      <a16:creationId xmlns:a16="http://schemas.microsoft.com/office/drawing/2014/main" id="{13C114D1-4FDE-055D-31ED-5FFDF75732B9}"/>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a:extLst>
                    <a:ext uri="{FF2B5EF4-FFF2-40B4-BE49-F238E27FC236}">
                      <a16:creationId xmlns:a16="http://schemas.microsoft.com/office/drawing/2014/main" id="{A43AEFF8-5760-2C58-4084-52CE2BFEBBFB}"/>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a:extLst>
                    <a:ext uri="{FF2B5EF4-FFF2-40B4-BE49-F238E27FC236}">
                      <a16:creationId xmlns:a16="http://schemas.microsoft.com/office/drawing/2014/main" id="{282CAE98-B0CB-B521-5169-6303580A7C24}"/>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a:extLst>
                    <a:ext uri="{FF2B5EF4-FFF2-40B4-BE49-F238E27FC236}">
                      <a16:creationId xmlns:a16="http://schemas.microsoft.com/office/drawing/2014/main" id="{1622F9FD-8444-C9A0-CCE1-19251683EE7A}"/>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a:extLst>
                    <a:ext uri="{FF2B5EF4-FFF2-40B4-BE49-F238E27FC236}">
                      <a16:creationId xmlns:a16="http://schemas.microsoft.com/office/drawing/2014/main" id="{E70C1218-90F6-1613-7987-4AB1E008AD62}"/>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a:extLst>
                    <a:ext uri="{FF2B5EF4-FFF2-40B4-BE49-F238E27FC236}">
                      <a16:creationId xmlns:a16="http://schemas.microsoft.com/office/drawing/2014/main" id="{AEDBA5F9-F8C5-AD60-8F9F-716C575CEB89}"/>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a:extLst>
                    <a:ext uri="{FF2B5EF4-FFF2-40B4-BE49-F238E27FC236}">
                      <a16:creationId xmlns:a16="http://schemas.microsoft.com/office/drawing/2014/main" id="{CA97FA2E-B22B-AD1F-AD5D-9036010D300D}"/>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a:extLst>
                    <a:ext uri="{FF2B5EF4-FFF2-40B4-BE49-F238E27FC236}">
                      <a16:creationId xmlns:a16="http://schemas.microsoft.com/office/drawing/2014/main" id="{EF64CC1D-07D3-7A31-D077-92A276C1B2A6}"/>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a:extLst>
                    <a:ext uri="{FF2B5EF4-FFF2-40B4-BE49-F238E27FC236}">
                      <a16:creationId xmlns:a16="http://schemas.microsoft.com/office/drawing/2014/main" id="{A483563F-7E84-90BF-F1EA-E0E78FAE7E19}"/>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a:extLst>
                    <a:ext uri="{FF2B5EF4-FFF2-40B4-BE49-F238E27FC236}">
                      <a16:creationId xmlns:a16="http://schemas.microsoft.com/office/drawing/2014/main" id="{C0936F87-ACDD-A197-4693-6D0B63BC0E18}"/>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a:extLst>
                    <a:ext uri="{FF2B5EF4-FFF2-40B4-BE49-F238E27FC236}">
                      <a16:creationId xmlns:a16="http://schemas.microsoft.com/office/drawing/2014/main" id="{FACD5A21-FA7B-982E-035C-FE151203DE75}"/>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a:extLst>
                    <a:ext uri="{FF2B5EF4-FFF2-40B4-BE49-F238E27FC236}">
                      <a16:creationId xmlns:a16="http://schemas.microsoft.com/office/drawing/2014/main" id="{4ADBE5C8-1EDD-4471-EA19-5B8AC507E510}"/>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a:extLst>
                    <a:ext uri="{FF2B5EF4-FFF2-40B4-BE49-F238E27FC236}">
                      <a16:creationId xmlns:a16="http://schemas.microsoft.com/office/drawing/2014/main" id="{3CDDB5C1-CA99-96DF-CBD6-2DF8E63F3998}"/>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a:extLst>
                    <a:ext uri="{FF2B5EF4-FFF2-40B4-BE49-F238E27FC236}">
                      <a16:creationId xmlns:a16="http://schemas.microsoft.com/office/drawing/2014/main" id="{EF47E7FA-1493-3AA5-2A64-26B370BA0D7E}"/>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2">
                <a:extLst>
                  <a:ext uri="{FF2B5EF4-FFF2-40B4-BE49-F238E27FC236}">
                    <a16:creationId xmlns:a16="http://schemas.microsoft.com/office/drawing/2014/main" id="{5136DB9D-102E-4C1F-46E2-4CF357012A62}"/>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32">
              <a:extLst>
                <a:ext uri="{FF2B5EF4-FFF2-40B4-BE49-F238E27FC236}">
                  <a16:creationId xmlns:a16="http://schemas.microsoft.com/office/drawing/2014/main" id="{20203218-A32E-6CBC-A560-EF761247E63B}"/>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26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73B3CC29-70F8-7DBC-87F3-9AAECAD81098}"/>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A0920FB5-5AE0-5CCA-BDFC-35A637A76BDB}"/>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Problem Statement</a:t>
            </a:r>
            <a:endParaRPr dirty="0"/>
          </a:p>
        </p:txBody>
      </p:sp>
      <p:sp>
        <p:nvSpPr>
          <p:cNvPr id="591" name="Google Shape;591;p34">
            <a:extLst>
              <a:ext uri="{FF2B5EF4-FFF2-40B4-BE49-F238E27FC236}">
                <a16:creationId xmlns:a16="http://schemas.microsoft.com/office/drawing/2014/main" id="{5145CA15-D640-6574-0CBB-976D844F1335}"/>
              </a:ext>
            </a:extLst>
          </p:cNvPr>
          <p:cNvSpPr txBox="1">
            <a:spLocks noGrp="1"/>
          </p:cNvSpPr>
          <p:nvPr>
            <p:ph type="subTitle" idx="1"/>
          </p:nvPr>
        </p:nvSpPr>
        <p:spPr>
          <a:xfrm>
            <a:off x="794755" y="910990"/>
            <a:ext cx="7955706" cy="393930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Existing Methods Have a Blind Spot:</a:t>
            </a:r>
            <a:endParaRPr lang="en-US" b="0" dirty="0"/>
          </a:p>
          <a:p>
            <a:pPr marL="285750" lvl="0" indent="-285750" algn="just" rtl="0">
              <a:spcBef>
                <a:spcPts val="0"/>
              </a:spcBef>
              <a:spcAft>
                <a:spcPts val="0"/>
              </a:spcAft>
              <a:buFont typeface="Arial" panose="020B0604020202020204" pitchFamily="34" charset="0"/>
              <a:buChar char="•"/>
            </a:pPr>
            <a:r>
              <a:rPr lang="en-US" b="0" u="sng" dirty="0"/>
              <a:t>Classical ML (SVM, Random Forest): </a:t>
            </a:r>
            <a:r>
              <a:rPr lang="en-US" b="0" dirty="0"/>
              <a:t>Flattens the connectivity matrix into a vector, destroying all topological information.</a:t>
            </a:r>
          </a:p>
          <a:p>
            <a:pPr marL="285750" lvl="0" indent="-285750" algn="just" rtl="0">
              <a:spcBef>
                <a:spcPts val="0"/>
              </a:spcBef>
              <a:spcAft>
                <a:spcPts val="0"/>
              </a:spcAft>
              <a:buFont typeface="Arial" panose="020B0604020202020204" pitchFamily="34" charset="0"/>
              <a:buChar char="•"/>
            </a:pPr>
            <a:r>
              <a:rPr lang="en-US" b="0" u="sng" dirty="0"/>
              <a:t>Deep Learning (CNN, MLP): </a:t>
            </a:r>
            <a:r>
              <a:rPr lang="en-US" b="0" dirty="0"/>
              <a:t>Struggles with the non-Euclidean, graph-structured nature of connectomes. Treating the matrix as an image is suboptimal due to arbitrary node ordering.</a:t>
            </a:r>
          </a:p>
          <a:p>
            <a:pPr marL="0" lvl="0" indent="0" algn="just" rtl="0">
              <a:spcBef>
                <a:spcPts val="0"/>
              </a:spcBef>
              <a:spcAft>
                <a:spcPts val="0"/>
              </a:spcAft>
              <a:buNone/>
            </a:pPr>
            <a:r>
              <a:rPr lang="en-US" dirty="0"/>
              <a:t>The Promise of GNNs:</a:t>
            </a:r>
          </a:p>
          <a:p>
            <a:pPr marL="285750" lvl="0" indent="-285750" algn="just" rtl="0">
              <a:spcBef>
                <a:spcPts val="0"/>
              </a:spcBef>
              <a:spcAft>
                <a:spcPts val="0"/>
              </a:spcAft>
              <a:buFont typeface="Arial" panose="020B0604020202020204" pitchFamily="34" charset="0"/>
              <a:buChar char="•"/>
            </a:pPr>
            <a:r>
              <a:rPr lang="en-US" b="0" dirty="0"/>
              <a:t>Graph Neural Networks are natively designed to operate on graph structures.</a:t>
            </a:r>
          </a:p>
          <a:p>
            <a:pPr marL="285750" lvl="0" indent="-285750" algn="just" rtl="0">
              <a:spcBef>
                <a:spcPts val="0"/>
              </a:spcBef>
              <a:spcAft>
                <a:spcPts val="0"/>
              </a:spcAft>
              <a:buFont typeface="Arial" panose="020B0604020202020204" pitchFamily="34" charset="0"/>
              <a:buChar char="•"/>
            </a:pPr>
            <a:r>
              <a:rPr lang="en-US" b="0" dirty="0"/>
              <a:t>They can learn from both node features and the graph structure simultaneously.</a:t>
            </a:r>
          </a:p>
          <a:p>
            <a:pPr marL="0" lvl="0" indent="0" algn="just" rtl="0">
              <a:spcBef>
                <a:spcPts val="0"/>
              </a:spcBef>
              <a:spcAft>
                <a:spcPts val="0"/>
              </a:spcAft>
            </a:pPr>
            <a:r>
              <a:rPr lang="en-US" dirty="0"/>
              <a:t>Research Gap</a:t>
            </a:r>
            <a:r>
              <a:rPr lang="en-US" b="0" dirty="0"/>
              <a:t>:  A lack of rigorous, controlled benchmarks directly comparing these three paradigms on a level playing field using the same data and metrics.</a:t>
            </a:r>
          </a:p>
          <a:p>
            <a:pPr marL="0" lvl="0" indent="0" algn="just" rtl="0">
              <a:spcBef>
                <a:spcPts val="0"/>
              </a:spcBef>
              <a:spcAft>
                <a:spcPts val="0"/>
              </a:spcAft>
            </a:pPr>
            <a:endParaRPr lang="en-US" b="0" dirty="0"/>
          </a:p>
          <a:p>
            <a:pPr marL="285750" lvl="0" indent="-285750" algn="just" rtl="0">
              <a:spcBef>
                <a:spcPts val="0"/>
              </a:spcBef>
              <a:spcAft>
                <a:spcPts val="0"/>
              </a:spcAft>
              <a:buFont typeface="Arial" panose="020B0604020202020204" pitchFamily="34" charset="0"/>
              <a:buChar char="•"/>
            </a:pPr>
            <a:endParaRPr lang="en-US" b="0" dirty="0"/>
          </a:p>
        </p:txBody>
      </p:sp>
      <p:grpSp>
        <p:nvGrpSpPr>
          <p:cNvPr id="4" name="Google Shape;467;p32">
            <a:extLst>
              <a:ext uri="{FF2B5EF4-FFF2-40B4-BE49-F238E27FC236}">
                <a16:creationId xmlns:a16="http://schemas.microsoft.com/office/drawing/2014/main" id="{1CD95FA9-3DFF-DDBC-F536-AD14277091A7}"/>
              </a:ext>
            </a:extLst>
          </p:cNvPr>
          <p:cNvGrpSpPr/>
          <p:nvPr/>
        </p:nvGrpSpPr>
        <p:grpSpPr>
          <a:xfrm>
            <a:off x="8184333" y="201806"/>
            <a:ext cx="733331" cy="640167"/>
            <a:chOff x="5637072" y="1089046"/>
            <a:chExt cx="3108386" cy="2965653"/>
          </a:xfrm>
        </p:grpSpPr>
        <p:grpSp>
          <p:nvGrpSpPr>
            <p:cNvPr id="5" name="Google Shape;468;p32">
              <a:extLst>
                <a:ext uri="{FF2B5EF4-FFF2-40B4-BE49-F238E27FC236}">
                  <a16:creationId xmlns:a16="http://schemas.microsoft.com/office/drawing/2014/main" id="{EF24062B-123B-2714-6DAB-15B48AABB7C6}"/>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19CF1199-E225-87E3-B6A8-E572F702DB57}"/>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DDC646FE-1675-8D61-F5B0-4BF799641192}"/>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26D44E50-EAAE-87AC-8E21-6807D26FD105}"/>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F0C44460-800B-B6B1-F43E-FD98E11E6D72}"/>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6E33CF95-EFCB-DADC-69DD-48DF4B886355}"/>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69FF20DB-6690-510D-AE4B-FCA83DE32515}"/>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49AE831F-1D23-2BF5-A95C-17F75BF1B0B9}"/>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61F1F3C9-83F4-748E-835F-B8B96B047C4B}"/>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D731D518-FC6A-41E6-C9D9-859E6EA360C4}"/>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427AB325-9EBE-BC6C-A5F0-1930F1EB9E19}"/>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3ADB7718-E8E0-8A46-1552-5A7A3DEC42C3}"/>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C6608B59-60D1-484C-2367-993849563E13}"/>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EACEF80C-D40C-C16D-4450-EFA569A638D6}"/>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80C04394-D0B3-B471-B511-C98392AE4EAD}"/>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F5A53A54-0716-5C32-4D46-BE50CFA50A9A}"/>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273D93FB-60E5-2C36-5AFC-5AE2E7CE8CCC}"/>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9CE8C9E1-48F7-9962-FD1E-5EF4D74C6E2A}"/>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F4EE0E0C-DC9A-6BFA-D0B2-D842A72EC0D0}"/>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8358CF03-601F-1ACD-2B86-DE212E856554}"/>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FD489A98-8B42-1245-1C21-9EE453A80BF6}"/>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3682AD9C-AC77-7649-C1D0-E4AA6873FD75}"/>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D68BF445-8720-B942-321B-55A42015D767}"/>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FFD8E2F3-B010-8C11-9A6B-6F610C1780D7}"/>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0ED67A74-7382-1FF2-A9C8-AB1F75B6AA96}"/>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869A7234-DAC9-18F4-3EDC-C90CEF6FFA1A}"/>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47D616DC-1015-471B-CE2F-9B5DFD9B3C7D}"/>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E1C8443F-473C-8DD0-E83E-784CBFCB6DFA}"/>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79EFAE45-E9C2-1E0D-6932-45C40E2EB603}"/>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975A5851-5F2F-09DF-B9E5-18E9F683EFD3}"/>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799AA8C0-F2DC-1F93-AAB2-DAD46B11146A}"/>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5119C160-A2E3-FCB9-4F83-B723D5874A19}"/>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5832A1D5-3959-C33B-1F8A-85EB834C73AB}"/>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DF308B07-A200-6CBC-C257-B4798764FC15}"/>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62E05C47-DAFC-4B3D-A2BB-4ECD7272E189}"/>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1F099D0F-A833-1284-7B6A-515928F1F9E8}"/>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EF250D4C-F92F-BA0C-B790-83AFA580317B}"/>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662AFED7-0AB5-1CCC-A825-6A7A176ECBC1}"/>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C87D4116-EC25-1119-9BC1-7EBD5C62F43B}"/>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D6E5058A-2318-F5FC-8705-BC5C3D5731DB}"/>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8E2864AD-354A-5930-B8B0-12C670A38F5B}"/>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63EB754C-AFD2-32D2-12AE-C56AF758B4F1}"/>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20C0891F-B4F8-A028-A9CD-BAAC53317C3D}"/>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7F237887-6A55-096F-9257-5BF7FDDAA72C}"/>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54B375E6-A8FB-A43B-086B-F67B136EF9D9}"/>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54205E69-50D4-F846-5EF2-B0CCDF447901}"/>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91BA1729-429E-84E7-5282-71E485997E25}"/>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825A10AF-C263-0457-4D0E-10EAE395F2AE}"/>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B61618A7-06EF-084B-E565-C82024EB5CFA}"/>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B62E6B45-6877-525C-CC5D-6AE4121C9C86}"/>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83D73DD4-E320-EE54-BDFF-0901DDF80019}"/>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2866094C-C942-0E6E-0BC4-E9815211C886}"/>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2FB007C0-E86C-6390-008F-1ECFEFE2679B}"/>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9DA807FB-3D1B-6397-FE98-06A73D1F647E}"/>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79B1A4C9-BF12-A193-4105-9DD5FA413E0B}"/>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57D41EAD-EB58-EE5D-9FE0-B8C32102F3FA}"/>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42608F7B-1870-ECA2-509B-3FA3AA7E5726}"/>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25;p32">
                  <a:extLst>
                    <a:ext uri="{FF2B5EF4-FFF2-40B4-BE49-F238E27FC236}">
                      <a16:creationId xmlns:a16="http://schemas.microsoft.com/office/drawing/2014/main" id="{81836F70-CC3E-FF76-C20C-84B4756D25C9}"/>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26;p32">
                  <a:extLst>
                    <a:ext uri="{FF2B5EF4-FFF2-40B4-BE49-F238E27FC236}">
                      <a16:creationId xmlns:a16="http://schemas.microsoft.com/office/drawing/2014/main" id="{DD85C385-37A2-1AFF-07B4-B0EB0D4F6CC7}"/>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27;p32">
                  <a:extLst>
                    <a:ext uri="{FF2B5EF4-FFF2-40B4-BE49-F238E27FC236}">
                      <a16:creationId xmlns:a16="http://schemas.microsoft.com/office/drawing/2014/main" id="{59C9E2F2-A9CC-4A20-DFB8-B64E8D008653}"/>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28;p32">
                  <a:extLst>
                    <a:ext uri="{FF2B5EF4-FFF2-40B4-BE49-F238E27FC236}">
                      <a16:creationId xmlns:a16="http://schemas.microsoft.com/office/drawing/2014/main" id="{D3ED4B90-B950-C5B1-EC4F-5A80756DF0CA}"/>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29;p32">
                  <a:extLst>
                    <a:ext uri="{FF2B5EF4-FFF2-40B4-BE49-F238E27FC236}">
                      <a16:creationId xmlns:a16="http://schemas.microsoft.com/office/drawing/2014/main" id="{68DFD7F0-0D30-3C7C-EBF1-CC22696D7191}"/>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30;p32">
                  <a:extLst>
                    <a:ext uri="{FF2B5EF4-FFF2-40B4-BE49-F238E27FC236}">
                      <a16:creationId xmlns:a16="http://schemas.microsoft.com/office/drawing/2014/main" id="{23D5F605-E8F9-0542-E5E5-6906D411379A}"/>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31;p32">
                  <a:extLst>
                    <a:ext uri="{FF2B5EF4-FFF2-40B4-BE49-F238E27FC236}">
                      <a16:creationId xmlns:a16="http://schemas.microsoft.com/office/drawing/2014/main" id="{2CED09AB-BB8A-0A3F-19F3-2BE1283EF36B}"/>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32;p32">
                  <a:extLst>
                    <a:ext uri="{FF2B5EF4-FFF2-40B4-BE49-F238E27FC236}">
                      <a16:creationId xmlns:a16="http://schemas.microsoft.com/office/drawing/2014/main" id="{7B29C8EE-2140-9FD5-B384-A82268CA1453}"/>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33;p32">
                  <a:extLst>
                    <a:ext uri="{FF2B5EF4-FFF2-40B4-BE49-F238E27FC236}">
                      <a16:creationId xmlns:a16="http://schemas.microsoft.com/office/drawing/2014/main" id="{05EF4076-0163-59FF-24DA-0D489F6A3261}"/>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34;p32">
                  <a:extLst>
                    <a:ext uri="{FF2B5EF4-FFF2-40B4-BE49-F238E27FC236}">
                      <a16:creationId xmlns:a16="http://schemas.microsoft.com/office/drawing/2014/main" id="{583103E1-5C0E-9B1D-F7DC-F45FD5E3A156}"/>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35;p32">
                  <a:extLst>
                    <a:ext uri="{FF2B5EF4-FFF2-40B4-BE49-F238E27FC236}">
                      <a16:creationId xmlns:a16="http://schemas.microsoft.com/office/drawing/2014/main" id="{F093A73F-91A4-5A5D-0F7B-8F150718DB46}"/>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36;p32">
                  <a:extLst>
                    <a:ext uri="{FF2B5EF4-FFF2-40B4-BE49-F238E27FC236}">
                      <a16:creationId xmlns:a16="http://schemas.microsoft.com/office/drawing/2014/main" id="{39FF0A09-2FB1-2D07-A183-97271C2A9825}"/>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37;p32">
                  <a:extLst>
                    <a:ext uri="{FF2B5EF4-FFF2-40B4-BE49-F238E27FC236}">
                      <a16:creationId xmlns:a16="http://schemas.microsoft.com/office/drawing/2014/main" id="{8E5CC78F-2574-E124-F6AA-BF47CA7146F1}"/>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38;p32">
                  <a:extLst>
                    <a:ext uri="{FF2B5EF4-FFF2-40B4-BE49-F238E27FC236}">
                      <a16:creationId xmlns:a16="http://schemas.microsoft.com/office/drawing/2014/main" id="{4AB698C0-9DE4-A35C-4260-AD2423CD6B67}"/>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39;p32">
                  <a:extLst>
                    <a:ext uri="{FF2B5EF4-FFF2-40B4-BE49-F238E27FC236}">
                      <a16:creationId xmlns:a16="http://schemas.microsoft.com/office/drawing/2014/main" id="{446D1013-BD18-CA58-28EB-17414CB3E894}"/>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40;p32">
                  <a:extLst>
                    <a:ext uri="{FF2B5EF4-FFF2-40B4-BE49-F238E27FC236}">
                      <a16:creationId xmlns:a16="http://schemas.microsoft.com/office/drawing/2014/main" id="{87872015-7ED8-922A-D193-068B6DA83F21}"/>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41;p32">
                  <a:extLst>
                    <a:ext uri="{FF2B5EF4-FFF2-40B4-BE49-F238E27FC236}">
                      <a16:creationId xmlns:a16="http://schemas.microsoft.com/office/drawing/2014/main" id="{8CD6DE4C-72A6-4105-0BB9-87A6FB9ADE18}"/>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42;p32">
                  <a:extLst>
                    <a:ext uri="{FF2B5EF4-FFF2-40B4-BE49-F238E27FC236}">
                      <a16:creationId xmlns:a16="http://schemas.microsoft.com/office/drawing/2014/main" id="{F4D6C881-61EB-8948-A7AA-A1C91EE7583C}"/>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43;p32">
                  <a:extLst>
                    <a:ext uri="{FF2B5EF4-FFF2-40B4-BE49-F238E27FC236}">
                      <a16:creationId xmlns:a16="http://schemas.microsoft.com/office/drawing/2014/main" id="{B25DE89A-B998-3A54-741C-79296F891AFB}"/>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44;p32">
                  <a:extLst>
                    <a:ext uri="{FF2B5EF4-FFF2-40B4-BE49-F238E27FC236}">
                      <a16:creationId xmlns:a16="http://schemas.microsoft.com/office/drawing/2014/main" id="{55D0F1D0-21D0-07F1-8EB4-42F6BA433414}"/>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45;p32">
                  <a:extLst>
                    <a:ext uri="{FF2B5EF4-FFF2-40B4-BE49-F238E27FC236}">
                      <a16:creationId xmlns:a16="http://schemas.microsoft.com/office/drawing/2014/main" id="{4F5A17D0-8E10-F435-1617-3E9BA64DBBF7}"/>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46;p32">
                  <a:extLst>
                    <a:ext uri="{FF2B5EF4-FFF2-40B4-BE49-F238E27FC236}">
                      <a16:creationId xmlns:a16="http://schemas.microsoft.com/office/drawing/2014/main" id="{AE6FF7F3-A969-586A-5E4C-95644F83D98F}"/>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547;p32">
                  <a:extLst>
                    <a:ext uri="{FF2B5EF4-FFF2-40B4-BE49-F238E27FC236}">
                      <a16:creationId xmlns:a16="http://schemas.microsoft.com/office/drawing/2014/main" id="{B889C951-B375-3FB3-ECB4-2654201D83D1}"/>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548;p32">
                  <a:extLst>
                    <a:ext uri="{FF2B5EF4-FFF2-40B4-BE49-F238E27FC236}">
                      <a16:creationId xmlns:a16="http://schemas.microsoft.com/office/drawing/2014/main" id="{5E1826A4-51B0-3D0A-E752-08124BBC7CD3}"/>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549;p32">
                  <a:extLst>
                    <a:ext uri="{FF2B5EF4-FFF2-40B4-BE49-F238E27FC236}">
                      <a16:creationId xmlns:a16="http://schemas.microsoft.com/office/drawing/2014/main" id="{D17F120B-7E41-64FD-7CDE-F8E3CF50FC63}"/>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550;p32">
                  <a:extLst>
                    <a:ext uri="{FF2B5EF4-FFF2-40B4-BE49-F238E27FC236}">
                      <a16:creationId xmlns:a16="http://schemas.microsoft.com/office/drawing/2014/main" id="{94539D0C-BF7D-5FF3-4333-29616140E838}"/>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551;p32">
                  <a:extLst>
                    <a:ext uri="{FF2B5EF4-FFF2-40B4-BE49-F238E27FC236}">
                      <a16:creationId xmlns:a16="http://schemas.microsoft.com/office/drawing/2014/main" id="{2FFE0FF6-BE20-867C-E822-91823A3C215D}"/>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552;p32">
                  <a:extLst>
                    <a:ext uri="{FF2B5EF4-FFF2-40B4-BE49-F238E27FC236}">
                      <a16:creationId xmlns:a16="http://schemas.microsoft.com/office/drawing/2014/main" id="{AECC0EFD-D335-4A0A-3D42-EFB5B9DE270B}"/>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553;p32">
                  <a:extLst>
                    <a:ext uri="{FF2B5EF4-FFF2-40B4-BE49-F238E27FC236}">
                      <a16:creationId xmlns:a16="http://schemas.microsoft.com/office/drawing/2014/main" id="{92398146-0E94-6533-F522-BA123DC55FB7}"/>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554;p32">
                  <a:extLst>
                    <a:ext uri="{FF2B5EF4-FFF2-40B4-BE49-F238E27FC236}">
                      <a16:creationId xmlns:a16="http://schemas.microsoft.com/office/drawing/2014/main" id="{D602E4F2-6E17-12F9-9368-2170EE2BA0D5}"/>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555;p32">
                  <a:extLst>
                    <a:ext uri="{FF2B5EF4-FFF2-40B4-BE49-F238E27FC236}">
                      <a16:creationId xmlns:a16="http://schemas.microsoft.com/office/drawing/2014/main" id="{C4B845D7-77AC-EE7C-3116-178E3375AFF8}"/>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56;p32">
                  <a:extLst>
                    <a:ext uri="{FF2B5EF4-FFF2-40B4-BE49-F238E27FC236}">
                      <a16:creationId xmlns:a16="http://schemas.microsoft.com/office/drawing/2014/main" id="{53B6269C-D65B-EB86-232D-E26EE1B739BB}"/>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57;p32">
                  <a:extLst>
                    <a:ext uri="{FF2B5EF4-FFF2-40B4-BE49-F238E27FC236}">
                      <a16:creationId xmlns:a16="http://schemas.microsoft.com/office/drawing/2014/main" id="{B87B0EAB-B18F-FF12-4EC3-7C785B80198E}"/>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58;p32">
                  <a:extLst>
                    <a:ext uri="{FF2B5EF4-FFF2-40B4-BE49-F238E27FC236}">
                      <a16:creationId xmlns:a16="http://schemas.microsoft.com/office/drawing/2014/main" id="{2FA1DAE7-C57C-4B44-D08F-5F9CD5DE995C}"/>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59;p32">
                  <a:extLst>
                    <a:ext uri="{FF2B5EF4-FFF2-40B4-BE49-F238E27FC236}">
                      <a16:creationId xmlns:a16="http://schemas.microsoft.com/office/drawing/2014/main" id="{0AE9E2C4-791E-55EE-11D7-FE95CF1F6746}"/>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60;p32">
                  <a:extLst>
                    <a:ext uri="{FF2B5EF4-FFF2-40B4-BE49-F238E27FC236}">
                      <a16:creationId xmlns:a16="http://schemas.microsoft.com/office/drawing/2014/main" id="{4153B8EE-C8C6-7B7C-82CB-8B2BE8D46D1F}"/>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61;p32">
                  <a:extLst>
                    <a:ext uri="{FF2B5EF4-FFF2-40B4-BE49-F238E27FC236}">
                      <a16:creationId xmlns:a16="http://schemas.microsoft.com/office/drawing/2014/main" id="{06EB34D8-B10F-6162-00D1-75A5DF7330EA}"/>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62;p32">
                  <a:extLst>
                    <a:ext uri="{FF2B5EF4-FFF2-40B4-BE49-F238E27FC236}">
                      <a16:creationId xmlns:a16="http://schemas.microsoft.com/office/drawing/2014/main" id="{55E7ACA4-63F7-2CCA-F31C-22C863D0B259}"/>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63;p32">
                  <a:extLst>
                    <a:ext uri="{FF2B5EF4-FFF2-40B4-BE49-F238E27FC236}">
                      <a16:creationId xmlns:a16="http://schemas.microsoft.com/office/drawing/2014/main" id="{71900B8D-D372-5AF5-4CC5-7F981AA34840}"/>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64;p32">
                  <a:extLst>
                    <a:ext uri="{FF2B5EF4-FFF2-40B4-BE49-F238E27FC236}">
                      <a16:creationId xmlns:a16="http://schemas.microsoft.com/office/drawing/2014/main" id="{9B004562-CA18-F25D-8355-C6A88E072460}"/>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65;p32">
                  <a:extLst>
                    <a:ext uri="{FF2B5EF4-FFF2-40B4-BE49-F238E27FC236}">
                      <a16:creationId xmlns:a16="http://schemas.microsoft.com/office/drawing/2014/main" id="{D26B995E-7914-E6F0-EBEF-C82AB0E8D513}"/>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66;p32">
                  <a:extLst>
                    <a:ext uri="{FF2B5EF4-FFF2-40B4-BE49-F238E27FC236}">
                      <a16:creationId xmlns:a16="http://schemas.microsoft.com/office/drawing/2014/main" id="{6170ACDE-7592-B1BF-66FA-EE10A7923FB1}"/>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67;p32">
                  <a:extLst>
                    <a:ext uri="{FF2B5EF4-FFF2-40B4-BE49-F238E27FC236}">
                      <a16:creationId xmlns:a16="http://schemas.microsoft.com/office/drawing/2014/main" id="{D7E2EE5E-5A7C-E548-105C-B279CBB0DA3C}"/>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68;p32">
                  <a:extLst>
                    <a:ext uri="{FF2B5EF4-FFF2-40B4-BE49-F238E27FC236}">
                      <a16:creationId xmlns:a16="http://schemas.microsoft.com/office/drawing/2014/main" id="{C1DB020D-6FDF-6A98-31C5-EBCDEB0E05AB}"/>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8ABDE660-5206-067D-EC98-1AD9E20CFDBB}"/>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2238C780-FCA1-6BF0-19C1-46183869FBD5}"/>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838;p47">
            <a:extLst>
              <a:ext uri="{FF2B5EF4-FFF2-40B4-BE49-F238E27FC236}">
                <a16:creationId xmlns:a16="http://schemas.microsoft.com/office/drawing/2014/main" id="{8F70C12D-4CD7-4BDA-5140-B4946EFF7105}"/>
              </a:ext>
            </a:extLst>
          </p:cNvPr>
          <p:cNvGrpSpPr/>
          <p:nvPr/>
        </p:nvGrpSpPr>
        <p:grpSpPr>
          <a:xfrm>
            <a:off x="0" y="253466"/>
            <a:ext cx="796705" cy="669987"/>
            <a:chOff x="5722347" y="2381587"/>
            <a:chExt cx="2706562" cy="2144691"/>
          </a:xfrm>
        </p:grpSpPr>
        <p:sp>
          <p:nvSpPr>
            <p:cNvPr id="623" name="Google Shape;839;p47">
              <a:extLst>
                <a:ext uri="{FF2B5EF4-FFF2-40B4-BE49-F238E27FC236}">
                  <a16:creationId xmlns:a16="http://schemas.microsoft.com/office/drawing/2014/main" id="{452AF48B-582A-7595-82BF-FA7FDA774017}"/>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840;p47">
              <a:extLst>
                <a:ext uri="{FF2B5EF4-FFF2-40B4-BE49-F238E27FC236}">
                  <a16:creationId xmlns:a16="http://schemas.microsoft.com/office/drawing/2014/main" id="{900F02D7-D0B5-6E65-3D7A-E8ED562B70D4}"/>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841;p47">
              <a:extLst>
                <a:ext uri="{FF2B5EF4-FFF2-40B4-BE49-F238E27FC236}">
                  <a16:creationId xmlns:a16="http://schemas.microsoft.com/office/drawing/2014/main" id="{CABDF2E5-F373-9A3B-662F-1446948F851C}"/>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842;p47">
              <a:extLst>
                <a:ext uri="{FF2B5EF4-FFF2-40B4-BE49-F238E27FC236}">
                  <a16:creationId xmlns:a16="http://schemas.microsoft.com/office/drawing/2014/main" id="{4790EBA4-5521-922A-5CF0-8F5B5BD43797}"/>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843;p47">
              <a:extLst>
                <a:ext uri="{FF2B5EF4-FFF2-40B4-BE49-F238E27FC236}">
                  <a16:creationId xmlns:a16="http://schemas.microsoft.com/office/drawing/2014/main" id="{68565B42-5233-69AC-6439-1A4498E34A3F}"/>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844;p47">
              <a:extLst>
                <a:ext uri="{FF2B5EF4-FFF2-40B4-BE49-F238E27FC236}">
                  <a16:creationId xmlns:a16="http://schemas.microsoft.com/office/drawing/2014/main" id="{97D7B3AE-BEC0-DD38-8879-0FCE97CA7E1F}"/>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845;p47">
              <a:extLst>
                <a:ext uri="{FF2B5EF4-FFF2-40B4-BE49-F238E27FC236}">
                  <a16:creationId xmlns:a16="http://schemas.microsoft.com/office/drawing/2014/main" id="{8AC62A86-C4C3-B5D5-7E9E-A48D3079AED3}"/>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846;p47">
              <a:extLst>
                <a:ext uri="{FF2B5EF4-FFF2-40B4-BE49-F238E27FC236}">
                  <a16:creationId xmlns:a16="http://schemas.microsoft.com/office/drawing/2014/main" id="{ADFFF628-9CC4-862F-CFF5-F8CBADF66F18}"/>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847;p47">
              <a:extLst>
                <a:ext uri="{FF2B5EF4-FFF2-40B4-BE49-F238E27FC236}">
                  <a16:creationId xmlns:a16="http://schemas.microsoft.com/office/drawing/2014/main" id="{89C6C488-A215-529D-AC55-738A13C6CF7B}"/>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848;p47">
              <a:extLst>
                <a:ext uri="{FF2B5EF4-FFF2-40B4-BE49-F238E27FC236}">
                  <a16:creationId xmlns:a16="http://schemas.microsoft.com/office/drawing/2014/main" id="{8A86DD52-3131-5C73-D6E1-F71D65B7F69B}"/>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849;p47">
              <a:extLst>
                <a:ext uri="{FF2B5EF4-FFF2-40B4-BE49-F238E27FC236}">
                  <a16:creationId xmlns:a16="http://schemas.microsoft.com/office/drawing/2014/main" id="{309F3044-BB55-0557-D8A7-0139E612C8CD}"/>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850;p47">
              <a:extLst>
                <a:ext uri="{FF2B5EF4-FFF2-40B4-BE49-F238E27FC236}">
                  <a16:creationId xmlns:a16="http://schemas.microsoft.com/office/drawing/2014/main" id="{F649319C-E219-3655-661F-95530C6AFA3C}"/>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851;p47">
              <a:extLst>
                <a:ext uri="{FF2B5EF4-FFF2-40B4-BE49-F238E27FC236}">
                  <a16:creationId xmlns:a16="http://schemas.microsoft.com/office/drawing/2014/main" id="{3B70BC51-0B7B-C6A8-AF02-031CEFDECEC5}"/>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852;p47">
              <a:extLst>
                <a:ext uri="{FF2B5EF4-FFF2-40B4-BE49-F238E27FC236}">
                  <a16:creationId xmlns:a16="http://schemas.microsoft.com/office/drawing/2014/main" id="{5432A789-D144-663F-36A6-651EABE9EA8B}"/>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53;p47">
              <a:extLst>
                <a:ext uri="{FF2B5EF4-FFF2-40B4-BE49-F238E27FC236}">
                  <a16:creationId xmlns:a16="http://schemas.microsoft.com/office/drawing/2014/main" id="{D1DADE99-A193-AD64-7E36-17992AE9C2BA}"/>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54;p47">
              <a:extLst>
                <a:ext uri="{FF2B5EF4-FFF2-40B4-BE49-F238E27FC236}">
                  <a16:creationId xmlns:a16="http://schemas.microsoft.com/office/drawing/2014/main" id="{84D1F2F9-112E-2945-ADF9-9448682869FC}"/>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55;p47">
              <a:extLst>
                <a:ext uri="{FF2B5EF4-FFF2-40B4-BE49-F238E27FC236}">
                  <a16:creationId xmlns:a16="http://schemas.microsoft.com/office/drawing/2014/main" id="{DF77DBCE-4654-1BE9-5CD6-A603D3BE91BB}"/>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856;p47">
              <a:extLst>
                <a:ext uri="{FF2B5EF4-FFF2-40B4-BE49-F238E27FC236}">
                  <a16:creationId xmlns:a16="http://schemas.microsoft.com/office/drawing/2014/main" id="{061FEFB0-E46E-D28B-C99A-354977DF2F99}"/>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857;p47">
              <a:extLst>
                <a:ext uri="{FF2B5EF4-FFF2-40B4-BE49-F238E27FC236}">
                  <a16:creationId xmlns:a16="http://schemas.microsoft.com/office/drawing/2014/main" id="{34F0588C-B875-6310-840A-5DC980FBE824}"/>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858;p47">
              <a:extLst>
                <a:ext uri="{FF2B5EF4-FFF2-40B4-BE49-F238E27FC236}">
                  <a16:creationId xmlns:a16="http://schemas.microsoft.com/office/drawing/2014/main" id="{3B6B84AC-88F2-3CCB-C0CC-30B69F3EF131}"/>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859;p47">
              <a:extLst>
                <a:ext uri="{FF2B5EF4-FFF2-40B4-BE49-F238E27FC236}">
                  <a16:creationId xmlns:a16="http://schemas.microsoft.com/office/drawing/2014/main" id="{5D7A5C67-D513-6987-A1D5-50E52DD04716}"/>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860;p47">
              <a:extLst>
                <a:ext uri="{FF2B5EF4-FFF2-40B4-BE49-F238E27FC236}">
                  <a16:creationId xmlns:a16="http://schemas.microsoft.com/office/drawing/2014/main" id="{43967FB5-9DB3-743D-E838-6ABDEF4F4C06}"/>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861;p47">
              <a:extLst>
                <a:ext uri="{FF2B5EF4-FFF2-40B4-BE49-F238E27FC236}">
                  <a16:creationId xmlns:a16="http://schemas.microsoft.com/office/drawing/2014/main" id="{A98E563E-FC8B-678D-A4D6-8042CDDB61D6}"/>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862;p47">
              <a:extLst>
                <a:ext uri="{FF2B5EF4-FFF2-40B4-BE49-F238E27FC236}">
                  <a16:creationId xmlns:a16="http://schemas.microsoft.com/office/drawing/2014/main" id="{1341813D-D5F7-B138-AF7E-98E27A320776}"/>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863;p47">
              <a:extLst>
                <a:ext uri="{FF2B5EF4-FFF2-40B4-BE49-F238E27FC236}">
                  <a16:creationId xmlns:a16="http://schemas.microsoft.com/office/drawing/2014/main" id="{B348FEB7-EA2F-9AB4-3CEA-A836E0B327D4}"/>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864;p47">
              <a:extLst>
                <a:ext uri="{FF2B5EF4-FFF2-40B4-BE49-F238E27FC236}">
                  <a16:creationId xmlns:a16="http://schemas.microsoft.com/office/drawing/2014/main" id="{E2A85059-7FAB-F0B2-69E4-5AD7E58C60ED}"/>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865;p47">
              <a:extLst>
                <a:ext uri="{FF2B5EF4-FFF2-40B4-BE49-F238E27FC236}">
                  <a16:creationId xmlns:a16="http://schemas.microsoft.com/office/drawing/2014/main" id="{D0D5F41F-72AD-716C-B24A-A8434C6E9098}"/>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66;p47">
              <a:extLst>
                <a:ext uri="{FF2B5EF4-FFF2-40B4-BE49-F238E27FC236}">
                  <a16:creationId xmlns:a16="http://schemas.microsoft.com/office/drawing/2014/main" id="{734053B6-1A4F-C38D-E8F2-3756433C86BA}"/>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67;p47">
              <a:extLst>
                <a:ext uri="{FF2B5EF4-FFF2-40B4-BE49-F238E27FC236}">
                  <a16:creationId xmlns:a16="http://schemas.microsoft.com/office/drawing/2014/main" id="{F69DDEB4-5302-374E-D786-42FD7DA58145}"/>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68;p47">
              <a:extLst>
                <a:ext uri="{FF2B5EF4-FFF2-40B4-BE49-F238E27FC236}">
                  <a16:creationId xmlns:a16="http://schemas.microsoft.com/office/drawing/2014/main" id="{8DB20492-D765-26F8-AB6A-97C27144EA1C}"/>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69;p47">
              <a:extLst>
                <a:ext uri="{FF2B5EF4-FFF2-40B4-BE49-F238E27FC236}">
                  <a16:creationId xmlns:a16="http://schemas.microsoft.com/office/drawing/2014/main" id="{7C836B79-FC83-E0AE-CECE-C152A257C9D3}"/>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870;p47">
              <a:extLst>
                <a:ext uri="{FF2B5EF4-FFF2-40B4-BE49-F238E27FC236}">
                  <a16:creationId xmlns:a16="http://schemas.microsoft.com/office/drawing/2014/main" id="{1BC651C8-3ABF-7CD3-2860-663DC554071C}"/>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871;p47">
              <a:extLst>
                <a:ext uri="{FF2B5EF4-FFF2-40B4-BE49-F238E27FC236}">
                  <a16:creationId xmlns:a16="http://schemas.microsoft.com/office/drawing/2014/main" id="{D44297BE-A2A0-213C-6810-E22FCB1CB9E2}"/>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872;p47">
              <a:extLst>
                <a:ext uri="{FF2B5EF4-FFF2-40B4-BE49-F238E27FC236}">
                  <a16:creationId xmlns:a16="http://schemas.microsoft.com/office/drawing/2014/main" id="{31D9FE11-EED9-8D30-4240-F244B33995C7}"/>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873;p47">
              <a:extLst>
                <a:ext uri="{FF2B5EF4-FFF2-40B4-BE49-F238E27FC236}">
                  <a16:creationId xmlns:a16="http://schemas.microsoft.com/office/drawing/2014/main" id="{D425CDB1-C732-E4BC-7F8E-32DC221F8D93}"/>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874;p47">
              <a:extLst>
                <a:ext uri="{FF2B5EF4-FFF2-40B4-BE49-F238E27FC236}">
                  <a16:creationId xmlns:a16="http://schemas.microsoft.com/office/drawing/2014/main" id="{0E956CDB-3EF7-A30D-912C-8E72D3A8E14B}"/>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875;p47">
              <a:extLst>
                <a:ext uri="{FF2B5EF4-FFF2-40B4-BE49-F238E27FC236}">
                  <a16:creationId xmlns:a16="http://schemas.microsoft.com/office/drawing/2014/main" id="{B685BA7F-9FD7-561A-8BDF-3E42C984CF80}"/>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876;p47">
              <a:extLst>
                <a:ext uri="{FF2B5EF4-FFF2-40B4-BE49-F238E27FC236}">
                  <a16:creationId xmlns:a16="http://schemas.microsoft.com/office/drawing/2014/main" id="{F07B62B2-DAD3-75E9-2CD5-13B718BF69AD}"/>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877;p47">
              <a:extLst>
                <a:ext uri="{FF2B5EF4-FFF2-40B4-BE49-F238E27FC236}">
                  <a16:creationId xmlns:a16="http://schemas.microsoft.com/office/drawing/2014/main" id="{C38966F4-D318-24AD-083C-8E54A7112918}"/>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878;p47">
              <a:extLst>
                <a:ext uri="{FF2B5EF4-FFF2-40B4-BE49-F238E27FC236}">
                  <a16:creationId xmlns:a16="http://schemas.microsoft.com/office/drawing/2014/main" id="{EF76874A-AE4A-693A-EDFD-8DF29F8474CA}"/>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879;p47">
              <a:extLst>
                <a:ext uri="{FF2B5EF4-FFF2-40B4-BE49-F238E27FC236}">
                  <a16:creationId xmlns:a16="http://schemas.microsoft.com/office/drawing/2014/main" id="{06898D6A-BA72-63DB-3F2E-7620AAECFE56}"/>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880;p47">
              <a:extLst>
                <a:ext uri="{FF2B5EF4-FFF2-40B4-BE49-F238E27FC236}">
                  <a16:creationId xmlns:a16="http://schemas.microsoft.com/office/drawing/2014/main" id="{6334F1B6-11C7-FD5A-111F-896A18DA9361}"/>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881;p47">
              <a:extLst>
                <a:ext uri="{FF2B5EF4-FFF2-40B4-BE49-F238E27FC236}">
                  <a16:creationId xmlns:a16="http://schemas.microsoft.com/office/drawing/2014/main" id="{ABAA04D9-F4FC-3466-1098-815B69E39735}"/>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882;p47">
              <a:extLst>
                <a:ext uri="{FF2B5EF4-FFF2-40B4-BE49-F238E27FC236}">
                  <a16:creationId xmlns:a16="http://schemas.microsoft.com/office/drawing/2014/main" id="{3998E795-0889-862D-BBDD-0739EF221BA1}"/>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883;p47">
              <a:extLst>
                <a:ext uri="{FF2B5EF4-FFF2-40B4-BE49-F238E27FC236}">
                  <a16:creationId xmlns:a16="http://schemas.microsoft.com/office/drawing/2014/main" id="{C5DC483C-9AAE-63B4-3F87-88701CF1D8CE}"/>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884;p47">
              <a:extLst>
                <a:ext uri="{FF2B5EF4-FFF2-40B4-BE49-F238E27FC236}">
                  <a16:creationId xmlns:a16="http://schemas.microsoft.com/office/drawing/2014/main" id="{0C614797-134E-0ED9-F318-DF250041271C}"/>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885;p47">
              <a:extLst>
                <a:ext uri="{FF2B5EF4-FFF2-40B4-BE49-F238E27FC236}">
                  <a16:creationId xmlns:a16="http://schemas.microsoft.com/office/drawing/2014/main" id="{04973510-41F7-2142-34BF-3708190C09F3}"/>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886;p47">
              <a:extLst>
                <a:ext uri="{FF2B5EF4-FFF2-40B4-BE49-F238E27FC236}">
                  <a16:creationId xmlns:a16="http://schemas.microsoft.com/office/drawing/2014/main" id="{EDDA52B9-1A29-F456-5833-8A4E72F08DD4}"/>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887;p47">
              <a:extLst>
                <a:ext uri="{FF2B5EF4-FFF2-40B4-BE49-F238E27FC236}">
                  <a16:creationId xmlns:a16="http://schemas.microsoft.com/office/drawing/2014/main" id="{60203C22-7FEE-2F5D-52AB-8C38E7018757}"/>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888;p47">
              <a:extLst>
                <a:ext uri="{FF2B5EF4-FFF2-40B4-BE49-F238E27FC236}">
                  <a16:creationId xmlns:a16="http://schemas.microsoft.com/office/drawing/2014/main" id="{70D923F7-3E58-D4F8-3DAE-957E73155428}"/>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889;p47">
              <a:extLst>
                <a:ext uri="{FF2B5EF4-FFF2-40B4-BE49-F238E27FC236}">
                  <a16:creationId xmlns:a16="http://schemas.microsoft.com/office/drawing/2014/main" id="{A680B071-5A3B-76FF-ADBB-1F444A1256D1}"/>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890;p47">
              <a:extLst>
                <a:ext uri="{FF2B5EF4-FFF2-40B4-BE49-F238E27FC236}">
                  <a16:creationId xmlns:a16="http://schemas.microsoft.com/office/drawing/2014/main" id="{0B10E0ED-4325-6D0F-3850-EBEA2979136F}"/>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891;p47">
              <a:extLst>
                <a:ext uri="{FF2B5EF4-FFF2-40B4-BE49-F238E27FC236}">
                  <a16:creationId xmlns:a16="http://schemas.microsoft.com/office/drawing/2014/main" id="{A8E27780-7401-7628-2E69-9D506D9A3532}"/>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892;p47">
              <a:extLst>
                <a:ext uri="{FF2B5EF4-FFF2-40B4-BE49-F238E27FC236}">
                  <a16:creationId xmlns:a16="http://schemas.microsoft.com/office/drawing/2014/main" id="{CBFBF94F-8468-4C90-82C3-E2FC4410BC7F}"/>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893;p47">
              <a:extLst>
                <a:ext uri="{FF2B5EF4-FFF2-40B4-BE49-F238E27FC236}">
                  <a16:creationId xmlns:a16="http://schemas.microsoft.com/office/drawing/2014/main" id="{5C29B9A6-3018-CB30-8189-555A4114B155}"/>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894;p47">
              <a:extLst>
                <a:ext uri="{FF2B5EF4-FFF2-40B4-BE49-F238E27FC236}">
                  <a16:creationId xmlns:a16="http://schemas.microsoft.com/office/drawing/2014/main" id="{B2B614F1-453A-A426-C40B-D266EAC3384D}"/>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895;p47">
              <a:extLst>
                <a:ext uri="{FF2B5EF4-FFF2-40B4-BE49-F238E27FC236}">
                  <a16:creationId xmlns:a16="http://schemas.microsoft.com/office/drawing/2014/main" id="{52F4C6A2-6E14-33C5-7290-FAD877618552}"/>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896;p47">
              <a:extLst>
                <a:ext uri="{FF2B5EF4-FFF2-40B4-BE49-F238E27FC236}">
                  <a16:creationId xmlns:a16="http://schemas.microsoft.com/office/drawing/2014/main" id="{907FDD08-49DE-14BE-CAAD-823C68582E04}"/>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897;p47">
              <a:extLst>
                <a:ext uri="{FF2B5EF4-FFF2-40B4-BE49-F238E27FC236}">
                  <a16:creationId xmlns:a16="http://schemas.microsoft.com/office/drawing/2014/main" id="{D755AEBF-7D1E-85E8-2D0D-ACFDFEAEBFAE}"/>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898;p47">
              <a:extLst>
                <a:ext uri="{FF2B5EF4-FFF2-40B4-BE49-F238E27FC236}">
                  <a16:creationId xmlns:a16="http://schemas.microsoft.com/office/drawing/2014/main" id="{998BA36C-5AB5-48BC-852A-B8376F31080E}"/>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899;p47">
              <a:extLst>
                <a:ext uri="{FF2B5EF4-FFF2-40B4-BE49-F238E27FC236}">
                  <a16:creationId xmlns:a16="http://schemas.microsoft.com/office/drawing/2014/main" id="{7EB4710A-B667-7457-8455-680AF5A8B44E}"/>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900;p47">
              <a:extLst>
                <a:ext uri="{FF2B5EF4-FFF2-40B4-BE49-F238E27FC236}">
                  <a16:creationId xmlns:a16="http://schemas.microsoft.com/office/drawing/2014/main" id="{4A958F0E-B3DE-F6BB-D437-0D254E0F7CDC}"/>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901;p47">
              <a:extLst>
                <a:ext uri="{FF2B5EF4-FFF2-40B4-BE49-F238E27FC236}">
                  <a16:creationId xmlns:a16="http://schemas.microsoft.com/office/drawing/2014/main" id="{BFBF1BB8-EBDB-3EA7-5357-3B6AB6C7E14C}"/>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902;p47">
              <a:extLst>
                <a:ext uri="{FF2B5EF4-FFF2-40B4-BE49-F238E27FC236}">
                  <a16:creationId xmlns:a16="http://schemas.microsoft.com/office/drawing/2014/main" id="{853982F0-A10B-B57A-7630-206D6B1B9A65}"/>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903;p47">
              <a:extLst>
                <a:ext uri="{FF2B5EF4-FFF2-40B4-BE49-F238E27FC236}">
                  <a16:creationId xmlns:a16="http://schemas.microsoft.com/office/drawing/2014/main" id="{2AFE92B8-E63A-B6D0-1C73-0DF1C6700AAD}"/>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904;p47">
              <a:extLst>
                <a:ext uri="{FF2B5EF4-FFF2-40B4-BE49-F238E27FC236}">
                  <a16:creationId xmlns:a16="http://schemas.microsoft.com/office/drawing/2014/main" id="{4FD37C46-E876-6083-8280-82BE60376C88}"/>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905;p47">
              <a:extLst>
                <a:ext uri="{FF2B5EF4-FFF2-40B4-BE49-F238E27FC236}">
                  <a16:creationId xmlns:a16="http://schemas.microsoft.com/office/drawing/2014/main" id="{39FD62CC-3A82-DD5E-C4BD-27B8D200409B}"/>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906;p47">
              <a:extLst>
                <a:ext uri="{FF2B5EF4-FFF2-40B4-BE49-F238E27FC236}">
                  <a16:creationId xmlns:a16="http://schemas.microsoft.com/office/drawing/2014/main" id="{FE6370B3-9E4E-740D-8FEB-8AC833F38932}"/>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907;p47">
              <a:extLst>
                <a:ext uri="{FF2B5EF4-FFF2-40B4-BE49-F238E27FC236}">
                  <a16:creationId xmlns:a16="http://schemas.microsoft.com/office/drawing/2014/main" id="{AF724A9E-8DA7-25B2-980E-E05480DC19C9}"/>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908;p47">
              <a:extLst>
                <a:ext uri="{FF2B5EF4-FFF2-40B4-BE49-F238E27FC236}">
                  <a16:creationId xmlns:a16="http://schemas.microsoft.com/office/drawing/2014/main" id="{142614C8-1473-C110-18B9-0D33CFF18D57}"/>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909;p47">
              <a:extLst>
                <a:ext uri="{FF2B5EF4-FFF2-40B4-BE49-F238E27FC236}">
                  <a16:creationId xmlns:a16="http://schemas.microsoft.com/office/drawing/2014/main" id="{9B8175B1-2DFF-D9CE-A1EF-F9B725C38DCD}"/>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910;p47">
              <a:extLst>
                <a:ext uri="{FF2B5EF4-FFF2-40B4-BE49-F238E27FC236}">
                  <a16:creationId xmlns:a16="http://schemas.microsoft.com/office/drawing/2014/main" id="{A8118CD7-D8D9-F87D-9CD1-93A638F7B5E3}"/>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911;p47">
              <a:extLst>
                <a:ext uri="{FF2B5EF4-FFF2-40B4-BE49-F238E27FC236}">
                  <a16:creationId xmlns:a16="http://schemas.microsoft.com/office/drawing/2014/main" id="{9899816C-C206-AC0F-9E65-6DF38638EC86}"/>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912;p47">
              <a:extLst>
                <a:ext uri="{FF2B5EF4-FFF2-40B4-BE49-F238E27FC236}">
                  <a16:creationId xmlns:a16="http://schemas.microsoft.com/office/drawing/2014/main" id="{4A6AA0D7-408F-3BB0-96F1-CFF53EC881C9}"/>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913;p47">
              <a:extLst>
                <a:ext uri="{FF2B5EF4-FFF2-40B4-BE49-F238E27FC236}">
                  <a16:creationId xmlns:a16="http://schemas.microsoft.com/office/drawing/2014/main" id="{0DFD3071-292F-620E-90C5-61E336267AFC}"/>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914;p47">
              <a:extLst>
                <a:ext uri="{FF2B5EF4-FFF2-40B4-BE49-F238E27FC236}">
                  <a16:creationId xmlns:a16="http://schemas.microsoft.com/office/drawing/2014/main" id="{C6DFCD20-8C01-44D6-3ADA-4E81CA090BB7}"/>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4717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5872D6B3-2787-1DAE-D49F-A553DF759C81}"/>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E0DF6A85-4811-D623-F708-4F697C3CDAF7}"/>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Objective</a:t>
            </a:r>
            <a:endParaRPr dirty="0"/>
          </a:p>
        </p:txBody>
      </p:sp>
      <p:sp>
        <p:nvSpPr>
          <p:cNvPr id="466" name="Google Shape;466;p32">
            <a:extLst>
              <a:ext uri="{FF2B5EF4-FFF2-40B4-BE49-F238E27FC236}">
                <a16:creationId xmlns:a16="http://schemas.microsoft.com/office/drawing/2014/main" id="{04714932-8331-42F6-CCD2-3057206E259E}"/>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grpSp>
        <p:nvGrpSpPr>
          <p:cNvPr id="2" name="Google Shape;838;p47">
            <a:extLst>
              <a:ext uri="{FF2B5EF4-FFF2-40B4-BE49-F238E27FC236}">
                <a16:creationId xmlns:a16="http://schemas.microsoft.com/office/drawing/2014/main" id="{FCCC037A-3397-36FE-43A5-7E8D8CE05C64}"/>
              </a:ext>
            </a:extLst>
          </p:cNvPr>
          <p:cNvGrpSpPr/>
          <p:nvPr/>
        </p:nvGrpSpPr>
        <p:grpSpPr>
          <a:xfrm>
            <a:off x="191252" y="1095438"/>
            <a:ext cx="4142210" cy="3238024"/>
            <a:chOff x="5722347" y="2381587"/>
            <a:chExt cx="2706562" cy="2144691"/>
          </a:xfrm>
        </p:grpSpPr>
        <p:sp>
          <p:nvSpPr>
            <p:cNvPr id="3" name="Google Shape;839;p47">
              <a:extLst>
                <a:ext uri="{FF2B5EF4-FFF2-40B4-BE49-F238E27FC236}">
                  <a16:creationId xmlns:a16="http://schemas.microsoft.com/office/drawing/2014/main" id="{D42B98A0-B401-A780-DC15-5E77278B813D}"/>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40;p47">
              <a:extLst>
                <a:ext uri="{FF2B5EF4-FFF2-40B4-BE49-F238E27FC236}">
                  <a16:creationId xmlns:a16="http://schemas.microsoft.com/office/drawing/2014/main" id="{D0860F39-F385-6963-B076-5421ACA5BAC1}"/>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41;p47">
              <a:extLst>
                <a:ext uri="{FF2B5EF4-FFF2-40B4-BE49-F238E27FC236}">
                  <a16:creationId xmlns:a16="http://schemas.microsoft.com/office/drawing/2014/main" id="{EA5031CF-EB7C-8E2A-6EFD-40A87A46C7C1}"/>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42;p47">
              <a:extLst>
                <a:ext uri="{FF2B5EF4-FFF2-40B4-BE49-F238E27FC236}">
                  <a16:creationId xmlns:a16="http://schemas.microsoft.com/office/drawing/2014/main" id="{BE748E5A-4B0F-8456-5FBA-9B8893DA44E6}"/>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3;p47">
              <a:extLst>
                <a:ext uri="{FF2B5EF4-FFF2-40B4-BE49-F238E27FC236}">
                  <a16:creationId xmlns:a16="http://schemas.microsoft.com/office/drawing/2014/main" id="{F88E0C72-447B-8885-941D-83F37E88536D}"/>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4;p47">
              <a:extLst>
                <a:ext uri="{FF2B5EF4-FFF2-40B4-BE49-F238E27FC236}">
                  <a16:creationId xmlns:a16="http://schemas.microsoft.com/office/drawing/2014/main" id="{E242FC40-D292-B905-46F9-1721867FCC51}"/>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5;p47">
              <a:extLst>
                <a:ext uri="{FF2B5EF4-FFF2-40B4-BE49-F238E27FC236}">
                  <a16:creationId xmlns:a16="http://schemas.microsoft.com/office/drawing/2014/main" id="{79DE00C6-0DEC-47CC-CAF2-0EED1B154C73}"/>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6;p47">
              <a:extLst>
                <a:ext uri="{FF2B5EF4-FFF2-40B4-BE49-F238E27FC236}">
                  <a16:creationId xmlns:a16="http://schemas.microsoft.com/office/drawing/2014/main" id="{1BB5E106-CD2B-B570-7597-C142E56C8B41}"/>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7;p47">
              <a:extLst>
                <a:ext uri="{FF2B5EF4-FFF2-40B4-BE49-F238E27FC236}">
                  <a16:creationId xmlns:a16="http://schemas.microsoft.com/office/drawing/2014/main" id="{A89A6BFB-848E-BCF6-73CC-988EC697607A}"/>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8;p47">
              <a:extLst>
                <a:ext uri="{FF2B5EF4-FFF2-40B4-BE49-F238E27FC236}">
                  <a16:creationId xmlns:a16="http://schemas.microsoft.com/office/drawing/2014/main" id="{181B8583-9C60-21C7-7CDE-FECF17473ED9}"/>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9;p47">
              <a:extLst>
                <a:ext uri="{FF2B5EF4-FFF2-40B4-BE49-F238E27FC236}">
                  <a16:creationId xmlns:a16="http://schemas.microsoft.com/office/drawing/2014/main" id="{F9C79E82-4A5E-6A1F-F941-5C0D2BAC19F7}"/>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0;p47">
              <a:extLst>
                <a:ext uri="{FF2B5EF4-FFF2-40B4-BE49-F238E27FC236}">
                  <a16:creationId xmlns:a16="http://schemas.microsoft.com/office/drawing/2014/main" id="{8782BE92-47ED-D76D-267D-8B23807A6F9F}"/>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1;p47">
              <a:extLst>
                <a:ext uri="{FF2B5EF4-FFF2-40B4-BE49-F238E27FC236}">
                  <a16:creationId xmlns:a16="http://schemas.microsoft.com/office/drawing/2014/main" id="{E11376D7-2473-26EC-7680-29BF4830593C}"/>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2;p47">
              <a:extLst>
                <a:ext uri="{FF2B5EF4-FFF2-40B4-BE49-F238E27FC236}">
                  <a16:creationId xmlns:a16="http://schemas.microsoft.com/office/drawing/2014/main" id="{BC768125-3CB5-14E6-5078-11D412E28A0C}"/>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3;p47">
              <a:extLst>
                <a:ext uri="{FF2B5EF4-FFF2-40B4-BE49-F238E27FC236}">
                  <a16:creationId xmlns:a16="http://schemas.microsoft.com/office/drawing/2014/main" id="{CAF91FA2-18E8-06F1-F455-5650D42E3330}"/>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4;p47">
              <a:extLst>
                <a:ext uri="{FF2B5EF4-FFF2-40B4-BE49-F238E27FC236}">
                  <a16:creationId xmlns:a16="http://schemas.microsoft.com/office/drawing/2014/main" id="{97398AFB-A410-17C2-DA26-2FFB3000EC43}"/>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5;p47">
              <a:extLst>
                <a:ext uri="{FF2B5EF4-FFF2-40B4-BE49-F238E27FC236}">
                  <a16:creationId xmlns:a16="http://schemas.microsoft.com/office/drawing/2014/main" id="{3A898B07-37B4-23EA-1371-CB26631605D7}"/>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6;p47">
              <a:extLst>
                <a:ext uri="{FF2B5EF4-FFF2-40B4-BE49-F238E27FC236}">
                  <a16:creationId xmlns:a16="http://schemas.microsoft.com/office/drawing/2014/main" id="{AEA4EC63-CC4B-A1CE-C7A9-EA1819DF476F}"/>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7;p47">
              <a:extLst>
                <a:ext uri="{FF2B5EF4-FFF2-40B4-BE49-F238E27FC236}">
                  <a16:creationId xmlns:a16="http://schemas.microsoft.com/office/drawing/2014/main" id="{38B0B81F-363B-1235-715B-BBCBA194EAB9}"/>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8;p47">
              <a:extLst>
                <a:ext uri="{FF2B5EF4-FFF2-40B4-BE49-F238E27FC236}">
                  <a16:creationId xmlns:a16="http://schemas.microsoft.com/office/drawing/2014/main" id="{82FE946B-1032-1462-6B72-DC9F061314CD}"/>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9;p47">
              <a:extLst>
                <a:ext uri="{FF2B5EF4-FFF2-40B4-BE49-F238E27FC236}">
                  <a16:creationId xmlns:a16="http://schemas.microsoft.com/office/drawing/2014/main" id="{9868094D-72F1-CD5F-A4A6-115017C7D6A0}"/>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60;p47">
              <a:extLst>
                <a:ext uri="{FF2B5EF4-FFF2-40B4-BE49-F238E27FC236}">
                  <a16:creationId xmlns:a16="http://schemas.microsoft.com/office/drawing/2014/main" id="{9CBE9A3E-EC6B-7566-4F3D-77CBF11D6572}"/>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61;p47">
              <a:extLst>
                <a:ext uri="{FF2B5EF4-FFF2-40B4-BE49-F238E27FC236}">
                  <a16:creationId xmlns:a16="http://schemas.microsoft.com/office/drawing/2014/main" id="{0D3E03F4-6657-1F46-E938-0EAD78B80CF6}"/>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62;p47">
              <a:extLst>
                <a:ext uri="{FF2B5EF4-FFF2-40B4-BE49-F238E27FC236}">
                  <a16:creationId xmlns:a16="http://schemas.microsoft.com/office/drawing/2014/main" id="{D586FF83-777B-92E7-41D1-40CEBDCA7E9F}"/>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3;p47">
              <a:extLst>
                <a:ext uri="{FF2B5EF4-FFF2-40B4-BE49-F238E27FC236}">
                  <a16:creationId xmlns:a16="http://schemas.microsoft.com/office/drawing/2014/main" id="{5519E964-7A13-570C-C539-D7E3A036336F}"/>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4;p47">
              <a:extLst>
                <a:ext uri="{FF2B5EF4-FFF2-40B4-BE49-F238E27FC236}">
                  <a16:creationId xmlns:a16="http://schemas.microsoft.com/office/drawing/2014/main" id="{4DFD1671-8A54-BFB9-4340-183B7119C4BC}"/>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5;p47">
              <a:extLst>
                <a:ext uri="{FF2B5EF4-FFF2-40B4-BE49-F238E27FC236}">
                  <a16:creationId xmlns:a16="http://schemas.microsoft.com/office/drawing/2014/main" id="{47D54FD0-2C7C-69C2-1B31-DAD23E14FC19}"/>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6;p47">
              <a:extLst>
                <a:ext uri="{FF2B5EF4-FFF2-40B4-BE49-F238E27FC236}">
                  <a16:creationId xmlns:a16="http://schemas.microsoft.com/office/drawing/2014/main" id="{19A64CAA-6DAB-988A-78F1-27413987236E}"/>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7;p47">
              <a:extLst>
                <a:ext uri="{FF2B5EF4-FFF2-40B4-BE49-F238E27FC236}">
                  <a16:creationId xmlns:a16="http://schemas.microsoft.com/office/drawing/2014/main" id="{B8147E36-849E-3081-6036-70F3A81D1824}"/>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8;p47">
              <a:extLst>
                <a:ext uri="{FF2B5EF4-FFF2-40B4-BE49-F238E27FC236}">
                  <a16:creationId xmlns:a16="http://schemas.microsoft.com/office/drawing/2014/main" id="{6B9A039C-FDD9-9763-47EA-01BF5254FB24}"/>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9;p47">
              <a:extLst>
                <a:ext uri="{FF2B5EF4-FFF2-40B4-BE49-F238E27FC236}">
                  <a16:creationId xmlns:a16="http://schemas.microsoft.com/office/drawing/2014/main" id="{20F2DE42-BDD6-4A58-3288-2EBC44B316F9}"/>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0;p47">
              <a:extLst>
                <a:ext uri="{FF2B5EF4-FFF2-40B4-BE49-F238E27FC236}">
                  <a16:creationId xmlns:a16="http://schemas.microsoft.com/office/drawing/2014/main" id="{3FC87ACF-0B92-FEA6-13A6-07DB0D851056}"/>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1;p47">
              <a:extLst>
                <a:ext uri="{FF2B5EF4-FFF2-40B4-BE49-F238E27FC236}">
                  <a16:creationId xmlns:a16="http://schemas.microsoft.com/office/drawing/2014/main" id="{3E6FA3D9-E27C-FEBB-A96C-55B7D3301BE6}"/>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2;p47">
              <a:extLst>
                <a:ext uri="{FF2B5EF4-FFF2-40B4-BE49-F238E27FC236}">
                  <a16:creationId xmlns:a16="http://schemas.microsoft.com/office/drawing/2014/main" id="{458441C7-2147-EBDB-F156-17E5153CF342}"/>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3;p47">
              <a:extLst>
                <a:ext uri="{FF2B5EF4-FFF2-40B4-BE49-F238E27FC236}">
                  <a16:creationId xmlns:a16="http://schemas.microsoft.com/office/drawing/2014/main" id="{35EA7EEF-5741-D6AC-73EF-D4F88747D2AF}"/>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4;p47">
              <a:extLst>
                <a:ext uri="{FF2B5EF4-FFF2-40B4-BE49-F238E27FC236}">
                  <a16:creationId xmlns:a16="http://schemas.microsoft.com/office/drawing/2014/main" id="{FE3C27D6-05E1-8F5C-75C8-D3DFFA15A574}"/>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5;p47">
              <a:extLst>
                <a:ext uri="{FF2B5EF4-FFF2-40B4-BE49-F238E27FC236}">
                  <a16:creationId xmlns:a16="http://schemas.microsoft.com/office/drawing/2014/main" id="{45E728C1-71CE-8B1F-4788-89FA34183335}"/>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6;p47">
              <a:extLst>
                <a:ext uri="{FF2B5EF4-FFF2-40B4-BE49-F238E27FC236}">
                  <a16:creationId xmlns:a16="http://schemas.microsoft.com/office/drawing/2014/main" id="{DB3A07AC-A1D3-7AC0-5B26-9DFA9E47F210}"/>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7;p47">
              <a:extLst>
                <a:ext uri="{FF2B5EF4-FFF2-40B4-BE49-F238E27FC236}">
                  <a16:creationId xmlns:a16="http://schemas.microsoft.com/office/drawing/2014/main" id="{5E40D23A-2A7E-A16C-D153-DDFCC9135789}"/>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8;p47">
              <a:extLst>
                <a:ext uri="{FF2B5EF4-FFF2-40B4-BE49-F238E27FC236}">
                  <a16:creationId xmlns:a16="http://schemas.microsoft.com/office/drawing/2014/main" id="{E5D51D92-47D5-DF14-633F-497DF76D67E0}"/>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9;p47">
              <a:extLst>
                <a:ext uri="{FF2B5EF4-FFF2-40B4-BE49-F238E27FC236}">
                  <a16:creationId xmlns:a16="http://schemas.microsoft.com/office/drawing/2014/main" id="{A9A72002-01E8-FCE4-F853-05C2CE7000A1}"/>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80;p47">
              <a:extLst>
                <a:ext uri="{FF2B5EF4-FFF2-40B4-BE49-F238E27FC236}">
                  <a16:creationId xmlns:a16="http://schemas.microsoft.com/office/drawing/2014/main" id="{B5279249-F4B0-DBE9-5AF5-9BDC96A8BF7C}"/>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1;p47">
              <a:extLst>
                <a:ext uri="{FF2B5EF4-FFF2-40B4-BE49-F238E27FC236}">
                  <a16:creationId xmlns:a16="http://schemas.microsoft.com/office/drawing/2014/main" id="{200978D5-6181-315F-C009-AB77FC68FE50}"/>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2;p47">
              <a:extLst>
                <a:ext uri="{FF2B5EF4-FFF2-40B4-BE49-F238E27FC236}">
                  <a16:creationId xmlns:a16="http://schemas.microsoft.com/office/drawing/2014/main" id="{E008E76D-85DC-DCB9-652E-25514FF3133B}"/>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3;p47">
              <a:extLst>
                <a:ext uri="{FF2B5EF4-FFF2-40B4-BE49-F238E27FC236}">
                  <a16:creationId xmlns:a16="http://schemas.microsoft.com/office/drawing/2014/main" id="{48E010D2-CDA1-E552-5E21-E29134C21573}"/>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4;p47">
              <a:extLst>
                <a:ext uri="{FF2B5EF4-FFF2-40B4-BE49-F238E27FC236}">
                  <a16:creationId xmlns:a16="http://schemas.microsoft.com/office/drawing/2014/main" id="{18E29AE7-3159-E92E-5A27-DF6A30D7DC47}"/>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5;p47">
              <a:extLst>
                <a:ext uri="{FF2B5EF4-FFF2-40B4-BE49-F238E27FC236}">
                  <a16:creationId xmlns:a16="http://schemas.microsoft.com/office/drawing/2014/main" id="{B358D797-E87D-7AAB-015E-B5DF5E1AEDB3}"/>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6;p47">
              <a:extLst>
                <a:ext uri="{FF2B5EF4-FFF2-40B4-BE49-F238E27FC236}">
                  <a16:creationId xmlns:a16="http://schemas.microsoft.com/office/drawing/2014/main" id="{3852BD86-B0D6-AB79-1165-B30451A6D42F}"/>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7;p47">
              <a:extLst>
                <a:ext uri="{FF2B5EF4-FFF2-40B4-BE49-F238E27FC236}">
                  <a16:creationId xmlns:a16="http://schemas.microsoft.com/office/drawing/2014/main" id="{9680E04F-7C1D-AFD0-C48B-97EF677346BF}"/>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8;p47">
              <a:extLst>
                <a:ext uri="{FF2B5EF4-FFF2-40B4-BE49-F238E27FC236}">
                  <a16:creationId xmlns:a16="http://schemas.microsoft.com/office/drawing/2014/main" id="{425FE283-5A76-5FF6-4134-BA219922ACED}"/>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9;p47">
              <a:extLst>
                <a:ext uri="{FF2B5EF4-FFF2-40B4-BE49-F238E27FC236}">
                  <a16:creationId xmlns:a16="http://schemas.microsoft.com/office/drawing/2014/main" id="{CC93692C-7F70-838B-9E81-F402BD79EFE5}"/>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90;p47">
              <a:extLst>
                <a:ext uri="{FF2B5EF4-FFF2-40B4-BE49-F238E27FC236}">
                  <a16:creationId xmlns:a16="http://schemas.microsoft.com/office/drawing/2014/main" id="{0E8919D5-9CC8-642B-63A2-A3F79CD14FA1}"/>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1;p47">
              <a:extLst>
                <a:ext uri="{FF2B5EF4-FFF2-40B4-BE49-F238E27FC236}">
                  <a16:creationId xmlns:a16="http://schemas.microsoft.com/office/drawing/2014/main" id="{FA0C7AEF-78EA-63AA-F394-09C6F80AAC32}"/>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2;p47">
              <a:extLst>
                <a:ext uri="{FF2B5EF4-FFF2-40B4-BE49-F238E27FC236}">
                  <a16:creationId xmlns:a16="http://schemas.microsoft.com/office/drawing/2014/main" id="{05CB0013-0EC7-3872-ED82-3ADF0909EA1F}"/>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3;p47">
              <a:extLst>
                <a:ext uri="{FF2B5EF4-FFF2-40B4-BE49-F238E27FC236}">
                  <a16:creationId xmlns:a16="http://schemas.microsoft.com/office/drawing/2014/main" id="{753A171D-8652-0758-C962-148213B881FB}"/>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4;p47">
              <a:extLst>
                <a:ext uri="{FF2B5EF4-FFF2-40B4-BE49-F238E27FC236}">
                  <a16:creationId xmlns:a16="http://schemas.microsoft.com/office/drawing/2014/main" id="{1BD7CA95-CB8F-DA2D-8ED7-E256C80C6811}"/>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5;p47">
              <a:extLst>
                <a:ext uri="{FF2B5EF4-FFF2-40B4-BE49-F238E27FC236}">
                  <a16:creationId xmlns:a16="http://schemas.microsoft.com/office/drawing/2014/main" id="{EDB13073-639A-5B40-00F4-DC02789FBBEA}"/>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6;p47">
              <a:extLst>
                <a:ext uri="{FF2B5EF4-FFF2-40B4-BE49-F238E27FC236}">
                  <a16:creationId xmlns:a16="http://schemas.microsoft.com/office/drawing/2014/main" id="{B2237DB0-FBCB-760A-3BB5-D5AF2E5DA04D}"/>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7;p47">
              <a:extLst>
                <a:ext uri="{FF2B5EF4-FFF2-40B4-BE49-F238E27FC236}">
                  <a16:creationId xmlns:a16="http://schemas.microsoft.com/office/drawing/2014/main" id="{6E6B8F9A-5ACA-706C-30DB-087EC12793AD}"/>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8;p47">
              <a:extLst>
                <a:ext uri="{FF2B5EF4-FFF2-40B4-BE49-F238E27FC236}">
                  <a16:creationId xmlns:a16="http://schemas.microsoft.com/office/drawing/2014/main" id="{7AE9D02A-4BA8-9207-794A-92F14FB40A78}"/>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9;p47">
              <a:extLst>
                <a:ext uri="{FF2B5EF4-FFF2-40B4-BE49-F238E27FC236}">
                  <a16:creationId xmlns:a16="http://schemas.microsoft.com/office/drawing/2014/main" id="{B19A4CF6-91C3-175A-CDD2-E7A19F72A49E}"/>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00;p47">
              <a:extLst>
                <a:ext uri="{FF2B5EF4-FFF2-40B4-BE49-F238E27FC236}">
                  <a16:creationId xmlns:a16="http://schemas.microsoft.com/office/drawing/2014/main" id="{B0239221-2A2F-5918-D72E-FBC07A34E47A}"/>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01;p47">
              <a:extLst>
                <a:ext uri="{FF2B5EF4-FFF2-40B4-BE49-F238E27FC236}">
                  <a16:creationId xmlns:a16="http://schemas.microsoft.com/office/drawing/2014/main" id="{40949A81-DAE1-8332-A46A-92A5516E6B64}"/>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02;p47">
              <a:extLst>
                <a:ext uri="{FF2B5EF4-FFF2-40B4-BE49-F238E27FC236}">
                  <a16:creationId xmlns:a16="http://schemas.microsoft.com/office/drawing/2014/main" id="{477A15B3-0A61-E72C-7757-9C255D364A4E}"/>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03;p47">
              <a:extLst>
                <a:ext uri="{FF2B5EF4-FFF2-40B4-BE49-F238E27FC236}">
                  <a16:creationId xmlns:a16="http://schemas.microsoft.com/office/drawing/2014/main" id="{780F2611-9522-5C5A-E559-EDD974272512}"/>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04;p47">
              <a:extLst>
                <a:ext uri="{FF2B5EF4-FFF2-40B4-BE49-F238E27FC236}">
                  <a16:creationId xmlns:a16="http://schemas.microsoft.com/office/drawing/2014/main" id="{4130E867-B2BC-DEB7-3EF8-24FB89956708}"/>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05;p47">
              <a:extLst>
                <a:ext uri="{FF2B5EF4-FFF2-40B4-BE49-F238E27FC236}">
                  <a16:creationId xmlns:a16="http://schemas.microsoft.com/office/drawing/2014/main" id="{1895C411-CBA6-14E0-87B0-52DEC7063141}"/>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06;p47">
              <a:extLst>
                <a:ext uri="{FF2B5EF4-FFF2-40B4-BE49-F238E27FC236}">
                  <a16:creationId xmlns:a16="http://schemas.microsoft.com/office/drawing/2014/main" id="{416C6E86-8381-782F-1826-45AAA5A881AC}"/>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07;p47">
              <a:extLst>
                <a:ext uri="{FF2B5EF4-FFF2-40B4-BE49-F238E27FC236}">
                  <a16:creationId xmlns:a16="http://schemas.microsoft.com/office/drawing/2014/main" id="{04CE86E2-923A-F958-9FB5-788763DBF5E1}"/>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08;p47">
              <a:extLst>
                <a:ext uri="{FF2B5EF4-FFF2-40B4-BE49-F238E27FC236}">
                  <a16:creationId xmlns:a16="http://schemas.microsoft.com/office/drawing/2014/main" id="{01B452F4-0C01-C260-B2D7-50A366A7382C}"/>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09;p47">
              <a:extLst>
                <a:ext uri="{FF2B5EF4-FFF2-40B4-BE49-F238E27FC236}">
                  <a16:creationId xmlns:a16="http://schemas.microsoft.com/office/drawing/2014/main" id="{F87E2983-E885-B88F-64CB-8E3CC184D246}"/>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10;p47">
              <a:extLst>
                <a:ext uri="{FF2B5EF4-FFF2-40B4-BE49-F238E27FC236}">
                  <a16:creationId xmlns:a16="http://schemas.microsoft.com/office/drawing/2014/main" id="{A0624EEA-9955-A0AD-B94F-1D85FBD886AE}"/>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11;p47">
              <a:extLst>
                <a:ext uri="{FF2B5EF4-FFF2-40B4-BE49-F238E27FC236}">
                  <a16:creationId xmlns:a16="http://schemas.microsoft.com/office/drawing/2014/main" id="{E6638545-7B2F-5618-CE59-B0D9C2CD8FE4}"/>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12;p47">
              <a:extLst>
                <a:ext uri="{FF2B5EF4-FFF2-40B4-BE49-F238E27FC236}">
                  <a16:creationId xmlns:a16="http://schemas.microsoft.com/office/drawing/2014/main" id="{E82BFF34-49B6-75A7-C38D-A810FF94BB38}"/>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13;p47">
              <a:extLst>
                <a:ext uri="{FF2B5EF4-FFF2-40B4-BE49-F238E27FC236}">
                  <a16:creationId xmlns:a16="http://schemas.microsoft.com/office/drawing/2014/main" id="{E3F6C491-7876-35B7-0C1F-62265854D064}"/>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14;p47">
              <a:extLst>
                <a:ext uri="{FF2B5EF4-FFF2-40B4-BE49-F238E27FC236}">
                  <a16:creationId xmlns:a16="http://schemas.microsoft.com/office/drawing/2014/main" id="{E19EE54E-2E39-2916-E0A9-CD1D208D1D8E}"/>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8608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321355E-CA21-328E-DC9A-D44E1F18D92E}"/>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EFD8C99C-22CC-30CA-14A1-6F789737E9CD}"/>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Objective</a:t>
            </a:r>
            <a:endParaRPr dirty="0"/>
          </a:p>
        </p:txBody>
      </p:sp>
      <p:sp>
        <p:nvSpPr>
          <p:cNvPr id="591" name="Google Shape;591;p34">
            <a:extLst>
              <a:ext uri="{FF2B5EF4-FFF2-40B4-BE49-F238E27FC236}">
                <a16:creationId xmlns:a16="http://schemas.microsoft.com/office/drawing/2014/main" id="{FEB4289C-BC1C-F8F3-A583-C34F6A9B9DB6}"/>
              </a:ext>
            </a:extLst>
          </p:cNvPr>
          <p:cNvSpPr txBox="1">
            <a:spLocks noGrp="1"/>
          </p:cNvSpPr>
          <p:nvPr>
            <p:ph type="subTitle" idx="1"/>
          </p:nvPr>
        </p:nvSpPr>
        <p:spPr>
          <a:xfrm>
            <a:off x="690113" y="1000665"/>
            <a:ext cx="7496355" cy="340743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dirty="0"/>
              <a:t>1. Benchmarking ML, DL, GNN</a:t>
            </a:r>
          </a:p>
          <a:p>
            <a:pPr marL="285750" lvl="0" indent="-285750" algn="just" rtl="0">
              <a:spcBef>
                <a:spcPts val="0"/>
              </a:spcBef>
              <a:spcAft>
                <a:spcPts val="0"/>
              </a:spcAft>
              <a:buFont typeface="Arial" panose="020B0604020202020204" pitchFamily="34" charset="0"/>
              <a:buChar char="•"/>
            </a:pPr>
            <a:r>
              <a:rPr lang="en-US" b="0" dirty="0"/>
              <a:t>Systematically implement, train, and evaluate representative models from three families:</a:t>
            </a:r>
          </a:p>
          <a:p>
            <a:pPr marL="285750" lvl="0" indent="-285750" algn="just" rtl="0">
              <a:spcBef>
                <a:spcPts val="0"/>
              </a:spcBef>
              <a:spcAft>
                <a:spcPts val="0"/>
              </a:spcAft>
              <a:buFont typeface="Arial" panose="020B0604020202020204" pitchFamily="34" charset="0"/>
              <a:buChar char="•"/>
            </a:pPr>
            <a:endParaRPr lang="en-US" b="0" dirty="0"/>
          </a:p>
          <a:p>
            <a:pPr marL="0" lvl="0" indent="0" algn="just" rtl="0">
              <a:spcBef>
                <a:spcPts val="0"/>
              </a:spcBef>
              <a:spcAft>
                <a:spcPts val="0"/>
              </a:spcAft>
            </a:pPr>
            <a:r>
              <a:rPr lang="en-US" dirty="0"/>
              <a:t>2. Hybrid Model Exploration</a:t>
            </a:r>
          </a:p>
          <a:p>
            <a:pPr marL="285750" lvl="0" indent="-285750" algn="just" rtl="0">
              <a:spcBef>
                <a:spcPts val="0"/>
              </a:spcBef>
              <a:spcAft>
                <a:spcPts val="0"/>
              </a:spcAft>
              <a:buFont typeface="Arial" panose="020B0604020202020204" pitchFamily="34" charset="0"/>
              <a:buChar char="•"/>
            </a:pPr>
            <a:r>
              <a:rPr lang="en-US" b="0" dirty="0"/>
              <a:t> Propose and evaluate a hybrid pipeline using GNN-derived embeddings as input for classical anomaly detectors (e.g., Isolation Forest).</a:t>
            </a:r>
          </a:p>
          <a:p>
            <a:pPr marL="0" lvl="0" indent="0" algn="just" rtl="0">
              <a:spcBef>
                <a:spcPts val="0"/>
              </a:spcBef>
              <a:spcAft>
                <a:spcPts val="0"/>
              </a:spcAft>
            </a:pPr>
            <a:endParaRPr lang="en-US" b="0" dirty="0"/>
          </a:p>
          <a:p>
            <a:pPr marL="0" lvl="0" indent="0" algn="just" rtl="0">
              <a:spcBef>
                <a:spcPts val="0"/>
              </a:spcBef>
              <a:spcAft>
                <a:spcPts val="0"/>
              </a:spcAft>
            </a:pPr>
            <a:r>
              <a:rPr lang="en-US" dirty="0"/>
              <a:t>3. Robustness Analysis</a:t>
            </a:r>
          </a:p>
          <a:p>
            <a:pPr marL="285750" lvl="0" indent="-285750" algn="just" rtl="0">
              <a:spcBef>
                <a:spcPts val="0"/>
              </a:spcBef>
              <a:spcAft>
                <a:spcPts val="0"/>
              </a:spcAft>
              <a:buFont typeface="Arial" panose="020B0604020202020204" pitchFamily="34" charset="0"/>
              <a:buChar char="•"/>
            </a:pPr>
            <a:r>
              <a:rPr lang="en-US" b="0" dirty="0"/>
              <a:t>Test model performance under realistic challenges: noise, sensor drop-out (simulated), and cross-dataset generalization.</a:t>
            </a:r>
          </a:p>
          <a:p>
            <a:pPr marL="0" lvl="0" indent="0" algn="just" rtl="0">
              <a:spcBef>
                <a:spcPts val="0"/>
              </a:spcBef>
              <a:spcAft>
                <a:spcPts val="0"/>
              </a:spcAft>
            </a:pPr>
            <a:endParaRPr lang="en-US" b="0" dirty="0"/>
          </a:p>
          <a:p>
            <a:pPr marL="285750" lvl="0" indent="-285750" algn="just" rtl="0">
              <a:spcBef>
                <a:spcPts val="0"/>
              </a:spcBef>
              <a:spcAft>
                <a:spcPts val="0"/>
              </a:spcAft>
              <a:buFont typeface="Arial" panose="020B0604020202020204" pitchFamily="34" charset="0"/>
              <a:buChar char="•"/>
            </a:pPr>
            <a:endParaRPr lang="en-US" b="0" dirty="0"/>
          </a:p>
        </p:txBody>
      </p:sp>
      <p:grpSp>
        <p:nvGrpSpPr>
          <p:cNvPr id="593" name="Google Shape;838;p47">
            <a:extLst>
              <a:ext uri="{FF2B5EF4-FFF2-40B4-BE49-F238E27FC236}">
                <a16:creationId xmlns:a16="http://schemas.microsoft.com/office/drawing/2014/main" id="{6BB82C27-E21B-F63B-DAC3-C39B500D3A75}"/>
              </a:ext>
            </a:extLst>
          </p:cNvPr>
          <p:cNvGrpSpPr/>
          <p:nvPr/>
        </p:nvGrpSpPr>
        <p:grpSpPr>
          <a:xfrm>
            <a:off x="0" y="253466"/>
            <a:ext cx="796705" cy="669987"/>
            <a:chOff x="5722347" y="2381587"/>
            <a:chExt cx="2706562" cy="2144691"/>
          </a:xfrm>
        </p:grpSpPr>
        <p:sp>
          <p:nvSpPr>
            <p:cNvPr id="594" name="Google Shape;839;p47">
              <a:extLst>
                <a:ext uri="{FF2B5EF4-FFF2-40B4-BE49-F238E27FC236}">
                  <a16:creationId xmlns:a16="http://schemas.microsoft.com/office/drawing/2014/main" id="{54A22D7B-A196-BF32-F1E0-86ECF6881CB9}"/>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40;p47">
              <a:extLst>
                <a:ext uri="{FF2B5EF4-FFF2-40B4-BE49-F238E27FC236}">
                  <a16:creationId xmlns:a16="http://schemas.microsoft.com/office/drawing/2014/main" id="{B8E4F2AD-0EF1-E0DB-F9D7-D7BEE1EE3DC1}"/>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41;p47">
              <a:extLst>
                <a:ext uri="{FF2B5EF4-FFF2-40B4-BE49-F238E27FC236}">
                  <a16:creationId xmlns:a16="http://schemas.microsoft.com/office/drawing/2014/main" id="{A2AB6DE5-E93D-F932-06F6-560F5A314CAB}"/>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842;p47">
              <a:extLst>
                <a:ext uri="{FF2B5EF4-FFF2-40B4-BE49-F238E27FC236}">
                  <a16:creationId xmlns:a16="http://schemas.microsoft.com/office/drawing/2014/main" id="{694EE354-4C08-270E-D8B2-7D119DAB66EE}"/>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43;p47">
              <a:extLst>
                <a:ext uri="{FF2B5EF4-FFF2-40B4-BE49-F238E27FC236}">
                  <a16:creationId xmlns:a16="http://schemas.microsoft.com/office/drawing/2014/main" id="{BA22E40B-167E-B66C-4467-263CCB25A442}"/>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844;p47">
              <a:extLst>
                <a:ext uri="{FF2B5EF4-FFF2-40B4-BE49-F238E27FC236}">
                  <a16:creationId xmlns:a16="http://schemas.microsoft.com/office/drawing/2014/main" id="{F276BF97-60E4-6337-148C-75A80FA0441F}"/>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845;p47">
              <a:extLst>
                <a:ext uri="{FF2B5EF4-FFF2-40B4-BE49-F238E27FC236}">
                  <a16:creationId xmlns:a16="http://schemas.microsoft.com/office/drawing/2014/main" id="{984AC560-036A-AA67-5C7B-170B5D3F79AD}"/>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846;p47">
              <a:extLst>
                <a:ext uri="{FF2B5EF4-FFF2-40B4-BE49-F238E27FC236}">
                  <a16:creationId xmlns:a16="http://schemas.microsoft.com/office/drawing/2014/main" id="{F73AC529-E1D7-9BF0-46A6-173C66ACD33B}"/>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847;p47">
              <a:extLst>
                <a:ext uri="{FF2B5EF4-FFF2-40B4-BE49-F238E27FC236}">
                  <a16:creationId xmlns:a16="http://schemas.microsoft.com/office/drawing/2014/main" id="{854DD009-1D5A-07E9-E553-A40BEEB037C5}"/>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848;p47">
              <a:extLst>
                <a:ext uri="{FF2B5EF4-FFF2-40B4-BE49-F238E27FC236}">
                  <a16:creationId xmlns:a16="http://schemas.microsoft.com/office/drawing/2014/main" id="{E8DF5C2A-0114-9302-3CB9-0A760F661681}"/>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849;p47">
              <a:extLst>
                <a:ext uri="{FF2B5EF4-FFF2-40B4-BE49-F238E27FC236}">
                  <a16:creationId xmlns:a16="http://schemas.microsoft.com/office/drawing/2014/main" id="{D6D58DFC-BE32-3FE0-FF74-48A0A51465E1}"/>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850;p47">
              <a:extLst>
                <a:ext uri="{FF2B5EF4-FFF2-40B4-BE49-F238E27FC236}">
                  <a16:creationId xmlns:a16="http://schemas.microsoft.com/office/drawing/2014/main" id="{D3686638-58EC-3259-456D-6290FD3ED90D}"/>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851;p47">
              <a:extLst>
                <a:ext uri="{FF2B5EF4-FFF2-40B4-BE49-F238E27FC236}">
                  <a16:creationId xmlns:a16="http://schemas.microsoft.com/office/drawing/2014/main" id="{857BEBF8-B1ED-3A26-276A-4144C9E1A29E}"/>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852;p47">
              <a:extLst>
                <a:ext uri="{FF2B5EF4-FFF2-40B4-BE49-F238E27FC236}">
                  <a16:creationId xmlns:a16="http://schemas.microsoft.com/office/drawing/2014/main" id="{998FD8A3-33D3-40C4-79B0-3AB56AE840A0}"/>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853;p47">
              <a:extLst>
                <a:ext uri="{FF2B5EF4-FFF2-40B4-BE49-F238E27FC236}">
                  <a16:creationId xmlns:a16="http://schemas.microsoft.com/office/drawing/2014/main" id="{2AB98810-66AD-BE21-1A31-398C92176B7C}"/>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854;p47">
              <a:extLst>
                <a:ext uri="{FF2B5EF4-FFF2-40B4-BE49-F238E27FC236}">
                  <a16:creationId xmlns:a16="http://schemas.microsoft.com/office/drawing/2014/main" id="{A4CC6BB4-0B95-CA8F-A082-E8553F4C5595}"/>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855;p47">
              <a:extLst>
                <a:ext uri="{FF2B5EF4-FFF2-40B4-BE49-F238E27FC236}">
                  <a16:creationId xmlns:a16="http://schemas.microsoft.com/office/drawing/2014/main" id="{82DA3552-885B-3EB3-83CA-A28EDD28AED9}"/>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856;p47">
              <a:extLst>
                <a:ext uri="{FF2B5EF4-FFF2-40B4-BE49-F238E27FC236}">
                  <a16:creationId xmlns:a16="http://schemas.microsoft.com/office/drawing/2014/main" id="{D2AEBA91-D659-23E7-40BB-3D3337724728}"/>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857;p47">
              <a:extLst>
                <a:ext uri="{FF2B5EF4-FFF2-40B4-BE49-F238E27FC236}">
                  <a16:creationId xmlns:a16="http://schemas.microsoft.com/office/drawing/2014/main" id="{CAA83D53-B8AD-0A4F-5553-2A39D2EDB97F}"/>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858;p47">
              <a:extLst>
                <a:ext uri="{FF2B5EF4-FFF2-40B4-BE49-F238E27FC236}">
                  <a16:creationId xmlns:a16="http://schemas.microsoft.com/office/drawing/2014/main" id="{1C2C74EC-645F-6E27-ED0D-629F32780365}"/>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859;p47">
              <a:extLst>
                <a:ext uri="{FF2B5EF4-FFF2-40B4-BE49-F238E27FC236}">
                  <a16:creationId xmlns:a16="http://schemas.microsoft.com/office/drawing/2014/main" id="{8943BD63-57A7-2BBC-109F-FAB375E1F921}"/>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860;p47">
              <a:extLst>
                <a:ext uri="{FF2B5EF4-FFF2-40B4-BE49-F238E27FC236}">
                  <a16:creationId xmlns:a16="http://schemas.microsoft.com/office/drawing/2014/main" id="{20E3E7AD-A3ED-0EA9-36E3-10B36C44F306}"/>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861;p47">
              <a:extLst>
                <a:ext uri="{FF2B5EF4-FFF2-40B4-BE49-F238E27FC236}">
                  <a16:creationId xmlns:a16="http://schemas.microsoft.com/office/drawing/2014/main" id="{D23A2D3A-5552-4241-6001-B2582CE44159}"/>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862;p47">
              <a:extLst>
                <a:ext uri="{FF2B5EF4-FFF2-40B4-BE49-F238E27FC236}">
                  <a16:creationId xmlns:a16="http://schemas.microsoft.com/office/drawing/2014/main" id="{BBC0718D-9E9D-2147-4C75-DB28649B8871}"/>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863;p47">
              <a:extLst>
                <a:ext uri="{FF2B5EF4-FFF2-40B4-BE49-F238E27FC236}">
                  <a16:creationId xmlns:a16="http://schemas.microsoft.com/office/drawing/2014/main" id="{AAC4A1B1-09C2-9853-2352-4D410A6CA45D}"/>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864;p47">
              <a:extLst>
                <a:ext uri="{FF2B5EF4-FFF2-40B4-BE49-F238E27FC236}">
                  <a16:creationId xmlns:a16="http://schemas.microsoft.com/office/drawing/2014/main" id="{61FE7A8D-02F1-3AF6-7B6D-873B130E217D}"/>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865;p47">
              <a:extLst>
                <a:ext uri="{FF2B5EF4-FFF2-40B4-BE49-F238E27FC236}">
                  <a16:creationId xmlns:a16="http://schemas.microsoft.com/office/drawing/2014/main" id="{D2618A5E-F746-630C-2C74-C972198CA40D}"/>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866;p47">
              <a:extLst>
                <a:ext uri="{FF2B5EF4-FFF2-40B4-BE49-F238E27FC236}">
                  <a16:creationId xmlns:a16="http://schemas.microsoft.com/office/drawing/2014/main" id="{BEC60937-6F1A-EE03-C25F-C9C540C834CB}"/>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867;p47">
              <a:extLst>
                <a:ext uri="{FF2B5EF4-FFF2-40B4-BE49-F238E27FC236}">
                  <a16:creationId xmlns:a16="http://schemas.microsoft.com/office/drawing/2014/main" id="{F633B7DB-4D3F-77BC-72EF-537401B87D31}"/>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868;p47">
              <a:extLst>
                <a:ext uri="{FF2B5EF4-FFF2-40B4-BE49-F238E27FC236}">
                  <a16:creationId xmlns:a16="http://schemas.microsoft.com/office/drawing/2014/main" id="{488017BC-74C8-AFCD-AF33-A851128DB554}"/>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869;p47">
              <a:extLst>
                <a:ext uri="{FF2B5EF4-FFF2-40B4-BE49-F238E27FC236}">
                  <a16:creationId xmlns:a16="http://schemas.microsoft.com/office/drawing/2014/main" id="{57A05AC4-F47C-50C4-AD82-074F13AF13D3}"/>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870;p47">
              <a:extLst>
                <a:ext uri="{FF2B5EF4-FFF2-40B4-BE49-F238E27FC236}">
                  <a16:creationId xmlns:a16="http://schemas.microsoft.com/office/drawing/2014/main" id="{860A1A10-1C06-0592-30FF-4AD62B776D96}"/>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871;p47">
              <a:extLst>
                <a:ext uri="{FF2B5EF4-FFF2-40B4-BE49-F238E27FC236}">
                  <a16:creationId xmlns:a16="http://schemas.microsoft.com/office/drawing/2014/main" id="{81F3CCDC-8DBA-A73F-B91A-6DAD7BCB7715}"/>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872;p47">
              <a:extLst>
                <a:ext uri="{FF2B5EF4-FFF2-40B4-BE49-F238E27FC236}">
                  <a16:creationId xmlns:a16="http://schemas.microsoft.com/office/drawing/2014/main" id="{79C0A19B-148F-A44D-73EA-79F3439E1F02}"/>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873;p47">
              <a:extLst>
                <a:ext uri="{FF2B5EF4-FFF2-40B4-BE49-F238E27FC236}">
                  <a16:creationId xmlns:a16="http://schemas.microsoft.com/office/drawing/2014/main" id="{6F0ED7C8-469A-6D8E-7632-C3A672666B5C}"/>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874;p47">
              <a:extLst>
                <a:ext uri="{FF2B5EF4-FFF2-40B4-BE49-F238E27FC236}">
                  <a16:creationId xmlns:a16="http://schemas.microsoft.com/office/drawing/2014/main" id="{F802ED3B-C7DD-10DA-D469-EAD910D90D0F}"/>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875;p47">
              <a:extLst>
                <a:ext uri="{FF2B5EF4-FFF2-40B4-BE49-F238E27FC236}">
                  <a16:creationId xmlns:a16="http://schemas.microsoft.com/office/drawing/2014/main" id="{B0F5571A-8AC3-6DBF-CCB5-23BE2BD0C14F}"/>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876;p47">
              <a:extLst>
                <a:ext uri="{FF2B5EF4-FFF2-40B4-BE49-F238E27FC236}">
                  <a16:creationId xmlns:a16="http://schemas.microsoft.com/office/drawing/2014/main" id="{46FFD645-A78B-42D2-5CFA-728F10EBD8AB}"/>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877;p47">
              <a:extLst>
                <a:ext uri="{FF2B5EF4-FFF2-40B4-BE49-F238E27FC236}">
                  <a16:creationId xmlns:a16="http://schemas.microsoft.com/office/drawing/2014/main" id="{9AEB0602-E216-FE02-D4BD-CC48EFFFDAEE}"/>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878;p47">
              <a:extLst>
                <a:ext uri="{FF2B5EF4-FFF2-40B4-BE49-F238E27FC236}">
                  <a16:creationId xmlns:a16="http://schemas.microsoft.com/office/drawing/2014/main" id="{D3EBBBD7-DC70-389C-1F59-273AC9A52FA6}"/>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879;p47">
              <a:extLst>
                <a:ext uri="{FF2B5EF4-FFF2-40B4-BE49-F238E27FC236}">
                  <a16:creationId xmlns:a16="http://schemas.microsoft.com/office/drawing/2014/main" id="{3FF29611-0FE8-7F48-51A2-5E8808906597}"/>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880;p47">
              <a:extLst>
                <a:ext uri="{FF2B5EF4-FFF2-40B4-BE49-F238E27FC236}">
                  <a16:creationId xmlns:a16="http://schemas.microsoft.com/office/drawing/2014/main" id="{19ECD9B6-1BD3-3B9E-E4AB-4BF989E5104B}"/>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881;p47">
              <a:extLst>
                <a:ext uri="{FF2B5EF4-FFF2-40B4-BE49-F238E27FC236}">
                  <a16:creationId xmlns:a16="http://schemas.microsoft.com/office/drawing/2014/main" id="{A09D689A-02FB-22D4-8873-FB283A74FE34}"/>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82;p47">
              <a:extLst>
                <a:ext uri="{FF2B5EF4-FFF2-40B4-BE49-F238E27FC236}">
                  <a16:creationId xmlns:a16="http://schemas.microsoft.com/office/drawing/2014/main" id="{83A9BF54-996D-74DF-0460-E720441ADAD6}"/>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83;p47">
              <a:extLst>
                <a:ext uri="{FF2B5EF4-FFF2-40B4-BE49-F238E27FC236}">
                  <a16:creationId xmlns:a16="http://schemas.microsoft.com/office/drawing/2014/main" id="{37780D94-6D63-F090-B5E0-5FECA4BB218D}"/>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84;p47">
              <a:extLst>
                <a:ext uri="{FF2B5EF4-FFF2-40B4-BE49-F238E27FC236}">
                  <a16:creationId xmlns:a16="http://schemas.microsoft.com/office/drawing/2014/main" id="{0628D023-74AA-AE54-6B52-95CCA9805933}"/>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885;p47">
              <a:extLst>
                <a:ext uri="{FF2B5EF4-FFF2-40B4-BE49-F238E27FC236}">
                  <a16:creationId xmlns:a16="http://schemas.microsoft.com/office/drawing/2014/main" id="{BB6A4E9E-6D89-A485-0D79-E775F05A77F7}"/>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886;p47">
              <a:extLst>
                <a:ext uri="{FF2B5EF4-FFF2-40B4-BE49-F238E27FC236}">
                  <a16:creationId xmlns:a16="http://schemas.microsoft.com/office/drawing/2014/main" id="{A83D3741-A2B8-CD7D-C83A-253066A3661F}"/>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887;p47">
              <a:extLst>
                <a:ext uri="{FF2B5EF4-FFF2-40B4-BE49-F238E27FC236}">
                  <a16:creationId xmlns:a16="http://schemas.microsoft.com/office/drawing/2014/main" id="{9C6402A9-3EA0-6A31-386D-2190F27FB0AA}"/>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888;p47">
              <a:extLst>
                <a:ext uri="{FF2B5EF4-FFF2-40B4-BE49-F238E27FC236}">
                  <a16:creationId xmlns:a16="http://schemas.microsoft.com/office/drawing/2014/main" id="{C1127937-1BAF-B96E-992C-989D4035A706}"/>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889;p47">
              <a:extLst>
                <a:ext uri="{FF2B5EF4-FFF2-40B4-BE49-F238E27FC236}">
                  <a16:creationId xmlns:a16="http://schemas.microsoft.com/office/drawing/2014/main" id="{11291E54-1A16-6D9D-99C1-3C8D52CE6349}"/>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890;p47">
              <a:extLst>
                <a:ext uri="{FF2B5EF4-FFF2-40B4-BE49-F238E27FC236}">
                  <a16:creationId xmlns:a16="http://schemas.microsoft.com/office/drawing/2014/main" id="{B735BC05-D92D-F2FD-7010-674D4D77CA78}"/>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891;p47">
              <a:extLst>
                <a:ext uri="{FF2B5EF4-FFF2-40B4-BE49-F238E27FC236}">
                  <a16:creationId xmlns:a16="http://schemas.microsoft.com/office/drawing/2014/main" id="{2B399506-310D-119C-62B2-74481DED9A1A}"/>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892;p47">
              <a:extLst>
                <a:ext uri="{FF2B5EF4-FFF2-40B4-BE49-F238E27FC236}">
                  <a16:creationId xmlns:a16="http://schemas.microsoft.com/office/drawing/2014/main" id="{456774E6-2575-5E03-EFD1-CA60DD94C619}"/>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893;p47">
              <a:extLst>
                <a:ext uri="{FF2B5EF4-FFF2-40B4-BE49-F238E27FC236}">
                  <a16:creationId xmlns:a16="http://schemas.microsoft.com/office/drawing/2014/main" id="{22F561D6-419C-DB0C-6EC4-3F12A0319DBE}"/>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894;p47">
              <a:extLst>
                <a:ext uri="{FF2B5EF4-FFF2-40B4-BE49-F238E27FC236}">
                  <a16:creationId xmlns:a16="http://schemas.microsoft.com/office/drawing/2014/main" id="{8E02C75A-485F-04AA-5712-06302E4E21FF}"/>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95;p47">
              <a:extLst>
                <a:ext uri="{FF2B5EF4-FFF2-40B4-BE49-F238E27FC236}">
                  <a16:creationId xmlns:a16="http://schemas.microsoft.com/office/drawing/2014/main" id="{D23846CC-6EF6-6224-C76C-EEF9AF5E6C38}"/>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96;p47">
              <a:extLst>
                <a:ext uri="{FF2B5EF4-FFF2-40B4-BE49-F238E27FC236}">
                  <a16:creationId xmlns:a16="http://schemas.microsoft.com/office/drawing/2014/main" id="{EB96C8FE-003F-C4EE-4CC9-23BB23E647A9}"/>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97;p47">
              <a:extLst>
                <a:ext uri="{FF2B5EF4-FFF2-40B4-BE49-F238E27FC236}">
                  <a16:creationId xmlns:a16="http://schemas.microsoft.com/office/drawing/2014/main" id="{400B1F69-52F8-B481-C520-18821D2A5D7F}"/>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98;p47">
              <a:extLst>
                <a:ext uri="{FF2B5EF4-FFF2-40B4-BE49-F238E27FC236}">
                  <a16:creationId xmlns:a16="http://schemas.microsoft.com/office/drawing/2014/main" id="{6BC6E7FF-5B6B-3C77-25FB-87CF16B04F64}"/>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899;p47">
              <a:extLst>
                <a:ext uri="{FF2B5EF4-FFF2-40B4-BE49-F238E27FC236}">
                  <a16:creationId xmlns:a16="http://schemas.microsoft.com/office/drawing/2014/main" id="{77062237-5F4A-5C8F-C88A-7C8C6D08D466}"/>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900;p47">
              <a:extLst>
                <a:ext uri="{FF2B5EF4-FFF2-40B4-BE49-F238E27FC236}">
                  <a16:creationId xmlns:a16="http://schemas.microsoft.com/office/drawing/2014/main" id="{339BCA6C-714F-74D8-0514-67602B48A08D}"/>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901;p47">
              <a:extLst>
                <a:ext uri="{FF2B5EF4-FFF2-40B4-BE49-F238E27FC236}">
                  <a16:creationId xmlns:a16="http://schemas.microsoft.com/office/drawing/2014/main" id="{749A5D5F-02A6-5D24-BD89-6A80FC445A9A}"/>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902;p47">
              <a:extLst>
                <a:ext uri="{FF2B5EF4-FFF2-40B4-BE49-F238E27FC236}">
                  <a16:creationId xmlns:a16="http://schemas.microsoft.com/office/drawing/2014/main" id="{0AB236F8-4B0F-7E7B-973B-0C29C2475448}"/>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903;p47">
              <a:extLst>
                <a:ext uri="{FF2B5EF4-FFF2-40B4-BE49-F238E27FC236}">
                  <a16:creationId xmlns:a16="http://schemas.microsoft.com/office/drawing/2014/main" id="{D7028B20-C45C-184F-9074-EF94E842E07D}"/>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904;p47">
              <a:extLst>
                <a:ext uri="{FF2B5EF4-FFF2-40B4-BE49-F238E27FC236}">
                  <a16:creationId xmlns:a16="http://schemas.microsoft.com/office/drawing/2014/main" id="{FBB43DC0-3517-CE47-80B6-DAA1CD6A67C4}"/>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905;p47">
              <a:extLst>
                <a:ext uri="{FF2B5EF4-FFF2-40B4-BE49-F238E27FC236}">
                  <a16:creationId xmlns:a16="http://schemas.microsoft.com/office/drawing/2014/main" id="{1C54FAB8-A303-8A5A-ADF7-51495E6F1B0F}"/>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906;p47">
              <a:extLst>
                <a:ext uri="{FF2B5EF4-FFF2-40B4-BE49-F238E27FC236}">
                  <a16:creationId xmlns:a16="http://schemas.microsoft.com/office/drawing/2014/main" id="{A59313E9-A223-A939-D6FE-C2D0B93E9DCB}"/>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907;p47">
              <a:extLst>
                <a:ext uri="{FF2B5EF4-FFF2-40B4-BE49-F238E27FC236}">
                  <a16:creationId xmlns:a16="http://schemas.microsoft.com/office/drawing/2014/main" id="{7CEAF904-2234-E2DF-CF4F-2E33E36EEB76}"/>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908;p47">
              <a:extLst>
                <a:ext uri="{FF2B5EF4-FFF2-40B4-BE49-F238E27FC236}">
                  <a16:creationId xmlns:a16="http://schemas.microsoft.com/office/drawing/2014/main" id="{83EFA2FD-2667-29FB-11A1-44865ADCB22A}"/>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909;p47">
              <a:extLst>
                <a:ext uri="{FF2B5EF4-FFF2-40B4-BE49-F238E27FC236}">
                  <a16:creationId xmlns:a16="http://schemas.microsoft.com/office/drawing/2014/main" id="{DDDA9D98-9E5B-B8E7-80BB-86E5FB89BC09}"/>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910;p47">
              <a:extLst>
                <a:ext uri="{FF2B5EF4-FFF2-40B4-BE49-F238E27FC236}">
                  <a16:creationId xmlns:a16="http://schemas.microsoft.com/office/drawing/2014/main" id="{00609647-8E27-63F6-C904-0D20BC25A70C}"/>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911;p47">
              <a:extLst>
                <a:ext uri="{FF2B5EF4-FFF2-40B4-BE49-F238E27FC236}">
                  <a16:creationId xmlns:a16="http://schemas.microsoft.com/office/drawing/2014/main" id="{DE3FC0DF-765F-F720-3598-CAE3747B30EB}"/>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912;p47">
              <a:extLst>
                <a:ext uri="{FF2B5EF4-FFF2-40B4-BE49-F238E27FC236}">
                  <a16:creationId xmlns:a16="http://schemas.microsoft.com/office/drawing/2014/main" id="{63530F6D-3AB8-42C5-FF4A-FBDDACAB842B}"/>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913;p47">
              <a:extLst>
                <a:ext uri="{FF2B5EF4-FFF2-40B4-BE49-F238E27FC236}">
                  <a16:creationId xmlns:a16="http://schemas.microsoft.com/office/drawing/2014/main" id="{F4BC58F7-3D96-E43A-5EDB-9B4E75F22696}"/>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914;p47">
              <a:extLst>
                <a:ext uri="{FF2B5EF4-FFF2-40B4-BE49-F238E27FC236}">
                  <a16:creationId xmlns:a16="http://schemas.microsoft.com/office/drawing/2014/main" id="{56548217-C7A1-7690-7783-53CBB6C7CBB7}"/>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1845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Objective</a:t>
            </a:r>
            <a:endParaRPr dirty="0"/>
          </a:p>
        </p:txBody>
      </p:sp>
      <p:sp>
        <p:nvSpPr>
          <p:cNvPr id="600" name="Google Shape;600;p35"/>
          <p:cNvSpPr txBox="1">
            <a:spLocks noGrp="1"/>
          </p:cNvSpPr>
          <p:nvPr>
            <p:ph type="subTitle" idx="1"/>
          </p:nvPr>
        </p:nvSpPr>
        <p:spPr>
          <a:xfrm>
            <a:off x="721053" y="1710161"/>
            <a:ext cx="1986000" cy="1180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SVM, </a:t>
            </a:r>
          </a:p>
          <a:p>
            <a:pPr marL="171450" lvl="0" indent="-171450" algn="l" rtl="0">
              <a:spcBef>
                <a:spcPts val="0"/>
              </a:spcBef>
              <a:spcAft>
                <a:spcPts val="0"/>
              </a:spcAft>
              <a:buFont typeface="Arial" panose="020B0604020202020204" pitchFamily="34" charset="0"/>
              <a:buChar char="•"/>
            </a:pPr>
            <a:r>
              <a:rPr lang="en-US" sz="1600" dirty="0"/>
              <a:t>Random Forest</a:t>
            </a:r>
          </a:p>
          <a:p>
            <a:pPr marL="171450" lvl="0" indent="-171450" algn="l" rtl="0">
              <a:spcBef>
                <a:spcPts val="0"/>
              </a:spcBef>
              <a:spcAft>
                <a:spcPts val="0"/>
              </a:spcAft>
              <a:buFont typeface="Arial" panose="020B0604020202020204" pitchFamily="34" charset="0"/>
              <a:buChar char="•"/>
            </a:pPr>
            <a:r>
              <a:rPr lang="en-US" sz="1600" dirty="0"/>
              <a:t>ETC,</a:t>
            </a:r>
          </a:p>
          <a:p>
            <a:pPr marL="0" lvl="0" indent="0" algn="l" rtl="0">
              <a:spcBef>
                <a:spcPts val="0"/>
              </a:spcBef>
              <a:spcAft>
                <a:spcPts val="0"/>
              </a:spcAft>
              <a:buNone/>
            </a:pPr>
            <a:endParaRPr sz="1600" dirty="0"/>
          </a:p>
        </p:txBody>
      </p:sp>
      <p:sp>
        <p:nvSpPr>
          <p:cNvPr id="601" name="Google Shape;601;p35"/>
          <p:cNvSpPr txBox="1">
            <a:spLocks noGrp="1"/>
          </p:cNvSpPr>
          <p:nvPr>
            <p:ph type="subTitle" idx="2"/>
          </p:nvPr>
        </p:nvSpPr>
        <p:spPr>
          <a:xfrm>
            <a:off x="3580051" y="1710150"/>
            <a:ext cx="1986000" cy="1180500"/>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sz="1600" dirty="0"/>
              <a:t>CNN</a:t>
            </a:r>
          </a:p>
          <a:p>
            <a:pPr marL="171450" lvl="0" indent="-171450">
              <a:buFont typeface="Arial" panose="020B0604020202020204" pitchFamily="34" charset="0"/>
              <a:buChar char="•"/>
            </a:pPr>
            <a:r>
              <a:rPr lang="en-US" sz="1600" dirty="0"/>
              <a:t>UNET/UNET++</a:t>
            </a:r>
          </a:p>
          <a:p>
            <a:pPr marL="171450" lvl="0" indent="-171450">
              <a:buFont typeface="Arial" panose="020B0604020202020204" pitchFamily="34" charset="0"/>
              <a:buChar char="•"/>
            </a:pPr>
            <a:r>
              <a:rPr lang="en-US" sz="1600" dirty="0"/>
              <a:t>MLP</a:t>
            </a:r>
          </a:p>
          <a:p>
            <a:pPr marL="171450" lvl="0" indent="-171450">
              <a:buFont typeface="Arial" panose="020B0604020202020204" pitchFamily="34" charset="0"/>
              <a:buChar char="•"/>
            </a:pPr>
            <a:r>
              <a:rPr lang="en-US" sz="1600" dirty="0"/>
              <a:t>1D-CNN</a:t>
            </a:r>
          </a:p>
          <a:p>
            <a:pPr marL="171450" lvl="0" indent="-171450">
              <a:buFont typeface="Arial" panose="020B0604020202020204" pitchFamily="34" charset="0"/>
              <a:buChar char="•"/>
            </a:pPr>
            <a:endParaRPr sz="1600" dirty="0"/>
          </a:p>
        </p:txBody>
      </p:sp>
      <p:sp>
        <p:nvSpPr>
          <p:cNvPr id="604" name="Google Shape;604;p35"/>
          <p:cNvSpPr txBox="1">
            <a:spLocks noGrp="1"/>
          </p:cNvSpPr>
          <p:nvPr>
            <p:ph type="subTitle" idx="7"/>
          </p:nvPr>
        </p:nvSpPr>
        <p:spPr>
          <a:xfrm>
            <a:off x="721953" y="1336275"/>
            <a:ext cx="1984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Classical ML</a:t>
            </a:r>
            <a:endParaRPr dirty="0"/>
          </a:p>
        </p:txBody>
      </p:sp>
      <p:sp>
        <p:nvSpPr>
          <p:cNvPr id="605" name="Google Shape;605;p35"/>
          <p:cNvSpPr txBox="1">
            <a:spLocks noGrp="1"/>
          </p:cNvSpPr>
          <p:nvPr>
            <p:ph type="subTitle" idx="8"/>
          </p:nvPr>
        </p:nvSpPr>
        <p:spPr>
          <a:xfrm>
            <a:off x="3580951" y="1336263"/>
            <a:ext cx="1984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Deep Learning</a:t>
            </a:r>
            <a:endParaRPr dirty="0"/>
          </a:p>
        </p:txBody>
      </p:sp>
      <p:sp>
        <p:nvSpPr>
          <p:cNvPr id="606" name="Google Shape;606;p35"/>
          <p:cNvSpPr txBox="1">
            <a:spLocks noGrp="1"/>
          </p:cNvSpPr>
          <p:nvPr>
            <p:ph type="subTitle" idx="9"/>
          </p:nvPr>
        </p:nvSpPr>
        <p:spPr>
          <a:xfrm>
            <a:off x="6439948" y="1336275"/>
            <a:ext cx="1984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Graph Neural Networks </a:t>
            </a:r>
            <a:endParaRPr dirty="0"/>
          </a:p>
        </p:txBody>
      </p:sp>
      <p:sp>
        <p:nvSpPr>
          <p:cNvPr id="607" name="Google Shape;607;p35"/>
          <p:cNvSpPr txBox="1">
            <a:spLocks noGrp="1"/>
          </p:cNvSpPr>
          <p:nvPr>
            <p:ph type="subTitle" idx="5"/>
          </p:nvPr>
        </p:nvSpPr>
        <p:spPr>
          <a:xfrm>
            <a:off x="6439048" y="1710161"/>
            <a:ext cx="1986000" cy="1180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GCN</a:t>
            </a:r>
          </a:p>
          <a:p>
            <a:pPr marL="171450" lvl="0" indent="-171450">
              <a:buFont typeface="Arial" panose="020B0604020202020204" pitchFamily="34" charset="0"/>
              <a:buChar char="•"/>
            </a:pPr>
            <a:r>
              <a:rPr lang="en-US" sz="1600" dirty="0"/>
              <a:t>GAT</a:t>
            </a:r>
            <a:endParaRPr sz="1600" dirty="0"/>
          </a:p>
        </p:txBody>
      </p:sp>
      <p:sp>
        <p:nvSpPr>
          <p:cNvPr id="19" name="AutoShape 4" descr="Uploaded image">
            <a:extLst>
              <a:ext uri="{FF2B5EF4-FFF2-40B4-BE49-F238E27FC236}">
                <a16:creationId xmlns:a16="http://schemas.microsoft.com/office/drawing/2014/main" id="{D2279FFD-E6A5-7E03-9BE4-6CCC496A0F8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descr="A diagram of machine learning&#10;&#10;AI-generated content may be incorrect.">
            <a:extLst>
              <a:ext uri="{FF2B5EF4-FFF2-40B4-BE49-F238E27FC236}">
                <a16:creationId xmlns:a16="http://schemas.microsoft.com/office/drawing/2014/main" id="{0F67F51D-8CF4-514C-2FD5-0100E2B79330}"/>
              </a:ext>
            </a:extLst>
          </p:cNvPr>
          <p:cNvPicPr>
            <a:picLocks noChangeAspect="1"/>
          </p:cNvPicPr>
          <p:nvPr/>
        </p:nvPicPr>
        <p:blipFill>
          <a:blip r:embed="rId3"/>
          <a:srcRect b="53570"/>
          <a:stretch>
            <a:fillRect/>
          </a:stretch>
        </p:blipFill>
        <p:spPr>
          <a:xfrm>
            <a:off x="480896" y="2921839"/>
            <a:ext cx="4763963" cy="1068810"/>
          </a:xfrm>
          <a:prstGeom prst="rect">
            <a:avLst/>
          </a:prstGeom>
        </p:spPr>
      </p:pic>
      <p:pic>
        <p:nvPicPr>
          <p:cNvPr id="24" name="Picture 23" descr="A diagram of machine learning&#10;&#10;AI-generated content may be incorrect.">
            <a:extLst>
              <a:ext uri="{FF2B5EF4-FFF2-40B4-BE49-F238E27FC236}">
                <a16:creationId xmlns:a16="http://schemas.microsoft.com/office/drawing/2014/main" id="{B4F112E2-C30E-E88A-AD41-EF2380361060}"/>
              </a:ext>
            </a:extLst>
          </p:cNvPr>
          <p:cNvPicPr>
            <a:picLocks noChangeAspect="1"/>
          </p:cNvPicPr>
          <p:nvPr/>
        </p:nvPicPr>
        <p:blipFill>
          <a:blip r:embed="rId3"/>
          <a:srcRect t="54490"/>
          <a:stretch>
            <a:fillRect/>
          </a:stretch>
        </p:blipFill>
        <p:spPr>
          <a:xfrm>
            <a:off x="992038" y="4039384"/>
            <a:ext cx="4265615" cy="938058"/>
          </a:xfrm>
          <a:prstGeom prst="rect">
            <a:avLst/>
          </a:prstGeom>
        </p:spPr>
      </p:pic>
      <p:pic>
        <p:nvPicPr>
          <p:cNvPr id="3080" name="Picture 8">
            <a:extLst>
              <a:ext uri="{FF2B5EF4-FFF2-40B4-BE49-F238E27FC236}">
                <a16:creationId xmlns:a16="http://schemas.microsoft.com/office/drawing/2014/main" id="{0B64A8EB-1016-2D88-2C5A-B7418E990B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501" b="19804"/>
          <a:stretch>
            <a:fillRect/>
          </a:stretch>
        </p:blipFill>
        <p:spPr bwMode="auto">
          <a:xfrm>
            <a:off x="5287992" y="3111620"/>
            <a:ext cx="3724235" cy="1745052"/>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oogle Shape;838;p47">
            <a:extLst>
              <a:ext uri="{FF2B5EF4-FFF2-40B4-BE49-F238E27FC236}">
                <a16:creationId xmlns:a16="http://schemas.microsoft.com/office/drawing/2014/main" id="{EC3EE683-4FAA-35B1-4636-27F9290A803F}"/>
              </a:ext>
            </a:extLst>
          </p:cNvPr>
          <p:cNvGrpSpPr/>
          <p:nvPr/>
        </p:nvGrpSpPr>
        <p:grpSpPr>
          <a:xfrm>
            <a:off x="8193386" y="90503"/>
            <a:ext cx="796705" cy="669987"/>
            <a:chOff x="5722347" y="2381587"/>
            <a:chExt cx="2706562" cy="2144691"/>
          </a:xfrm>
        </p:grpSpPr>
        <p:sp>
          <p:nvSpPr>
            <p:cNvPr id="28" name="Google Shape;839;p47">
              <a:extLst>
                <a:ext uri="{FF2B5EF4-FFF2-40B4-BE49-F238E27FC236}">
                  <a16:creationId xmlns:a16="http://schemas.microsoft.com/office/drawing/2014/main" id="{F1FB1445-CC6E-D1A3-0FC5-6F6A0E2FCFED}"/>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40;p47">
              <a:extLst>
                <a:ext uri="{FF2B5EF4-FFF2-40B4-BE49-F238E27FC236}">
                  <a16:creationId xmlns:a16="http://schemas.microsoft.com/office/drawing/2014/main" id="{EDB3933C-9BFC-2C7E-3309-7A577D9411C7}"/>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41;p47">
              <a:extLst>
                <a:ext uri="{FF2B5EF4-FFF2-40B4-BE49-F238E27FC236}">
                  <a16:creationId xmlns:a16="http://schemas.microsoft.com/office/drawing/2014/main" id="{587A68CE-5F14-EDEA-6978-86EE5537C8A5}"/>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2;p47">
              <a:extLst>
                <a:ext uri="{FF2B5EF4-FFF2-40B4-BE49-F238E27FC236}">
                  <a16:creationId xmlns:a16="http://schemas.microsoft.com/office/drawing/2014/main" id="{AA0DE684-F40F-FB91-C739-B8C4D6E6A790}"/>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3;p47">
              <a:extLst>
                <a:ext uri="{FF2B5EF4-FFF2-40B4-BE49-F238E27FC236}">
                  <a16:creationId xmlns:a16="http://schemas.microsoft.com/office/drawing/2014/main" id="{6C6CFE7A-2B9B-311E-4AE6-934C409A51DA}"/>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4;p47">
              <a:extLst>
                <a:ext uri="{FF2B5EF4-FFF2-40B4-BE49-F238E27FC236}">
                  <a16:creationId xmlns:a16="http://schemas.microsoft.com/office/drawing/2014/main" id="{06C997C3-85CA-EF0C-12ED-44D4C648FBA3}"/>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5;p47">
              <a:extLst>
                <a:ext uri="{FF2B5EF4-FFF2-40B4-BE49-F238E27FC236}">
                  <a16:creationId xmlns:a16="http://schemas.microsoft.com/office/drawing/2014/main" id="{82F0CED6-901A-B3E1-4F3D-EEC396A2D92B}"/>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6;p47">
              <a:extLst>
                <a:ext uri="{FF2B5EF4-FFF2-40B4-BE49-F238E27FC236}">
                  <a16:creationId xmlns:a16="http://schemas.microsoft.com/office/drawing/2014/main" id="{3ED77B93-6FA3-D0D5-E860-0BD6C299B37B}"/>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7;p47">
              <a:extLst>
                <a:ext uri="{FF2B5EF4-FFF2-40B4-BE49-F238E27FC236}">
                  <a16:creationId xmlns:a16="http://schemas.microsoft.com/office/drawing/2014/main" id="{B7877D2B-8AED-3589-5793-FA9C261E4943}"/>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8;p47">
              <a:extLst>
                <a:ext uri="{FF2B5EF4-FFF2-40B4-BE49-F238E27FC236}">
                  <a16:creationId xmlns:a16="http://schemas.microsoft.com/office/drawing/2014/main" id="{EAA81480-0F18-C88A-7363-BF9BF5501C51}"/>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9;p47">
              <a:extLst>
                <a:ext uri="{FF2B5EF4-FFF2-40B4-BE49-F238E27FC236}">
                  <a16:creationId xmlns:a16="http://schemas.microsoft.com/office/drawing/2014/main" id="{25CCBA0A-C30D-070D-F5FA-8B499E6156BB}"/>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0;p47">
              <a:extLst>
                <a:ext uri="{FF2B5EF4-FFF2-40B4-BE49-F238E27FC236}">
                  <a16:creationId xmlns:a16="http://schemas.microsoft.com/office/drawing/2014/main" id="{B135E6A4-1E08-EA78-F2A4-00E0E7D6D8D7}"/>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1;p47">
              <a:extLst>
                <a:ext uri="{FF2B5EF4-FFF2-40B4-BE49-F238E27FC236}">
                  <a16:creationId xmlns:a16="http://schemas.microsoft.com/office/drawing/2014/main" id="{C2FF256B-FF6A-9A7F-3D85-3628C1E835C4}"/>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52;p47">
              <a:extLst>
                <a:ext uri="{FF2B5EF4-FFF2-40B4-BE49-F238E27FC236}">
                  <a16:creationId xmlns:a16="http://schemas.microsoft.com/office/drawing/2014/main" id="{5CFA64DC-0955-657D-318C-5581C1D167D5}"/>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3;p47">
              <a:extLst>
                <a:ext uri="{FF2B5EF4-FFF2-40B4-BE49-F238E27FC236}">
                  <a16:creationId xmlns:a16="http://schemas.microsoft.com/office/drawing/2014/main" id="{0D9D2535-7CB8-7FEE-9ED3-DAF2E31E2666}"/>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4;p47">
              <a:extLst>
                <a:ext uri="{FF2B5EF4-FFF2-40B4-BE49-F238E27FC236}">
                  <a16:creationId xmlns:a16="http://schemas.microsoft.com/office/drawing/2014/main" id="{335504C1-AC15-A5EF-7E62-771C1DB503AE}"/>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5;p47">
              <a:extLst>
                <a:ext uri="{FF2B5EF4-FFF2-40B4-BE49-F238E27FC236}">
                  <a16:creationId xmlns:a16="http://schemas.microsoft.com/office/drawing/2014/main" id="{32569E05-90E3-54F9-99C3-6842D391424E}"/>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6;p47">
              <a:extLst>
                <a:ext uri="{FF2B5EF4-FFF2-40B4-BE49-F238E27FC236}">
                  <a16:creationId xmlns:a16="http://schemas.microsoft.com/office/drawing/2014/main" id="{017DD56F-9F36-BFC6-8135-4710016490D3}"/>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57;p47">
              <a:extLst>
                <a:ext uri="{FF2B5EF4-FFF2-40B4-BE49-F238E27FC236}">
                  <a16:creationId xmlns:a16="http://schemas.microsoft.com/office/drawing/2014/main" id="{BCBA8531-5307-7E00-2CB4-493D704E123E}"/>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8;p47">
              <a:extLst>
                <a:ext uri="{FF2B5EF4-FFF2-40B4-BE49-F238E27FC236}">
                  <a16:creationId xmlns:a16="http://schemas.microsoft.com/office/drawing/2014/main" id="{7ABB25E7-0B93-4FAD-FF03-B75837FAB25B}"/>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59;p47">
              <a:extLst>
                <a:ext uri="{FF2B5EF4-FFF2-40B4-BE49-F238E27FC236}">
                  <a16:creationId xmlns:a16="http://schemas.microsoft.com/office/drawing/2014/main" id="{2BA6D89E-DF92-EE84-2CD4-D7D97FD8C898}"/>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0;p47">
              <a:extLst>
                <a:ext uri="{FF2B5EF4-FFF2-40B4-BE49-F238E27FC236}">
                  <a16:creationId xmlns:a16="http://schemas.microsoft.com/office/drawing/2014/main" id="{A0167D0C-37C8-E82C-80AC-1E6BCC999A60}"/>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61;p47">
              <a:extLst>
                <a:ext uri="{FF2B5EF4-FFF2-40B4-BE49-F238E27FC236}">
                  <a16:creationId xmlns:a16="http://schemas.microsoft.com/office/drawing/2014/main" id="{B794D883-51CA-E333-0D16-816F23F7EAD7}"/>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62;p47">
              <a:extLst>
                <a:ext uri="{FF2B5EF4-FFF2-40B4-BE49-F238E27FC236}">
                  <a16:creationId xmlns:a16="http://schemas.microsoft.com/office/drawing/2014/main" id="{94B1422A-DCF4-9160-E4EA-06F2CBF5954E}"/>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63;p47">
              <a:extLst>
                <a:ext uri="{FF2B5EF4-FFF2-40B4-BE49-F238E27FC236}">
                  <a16:creationId xmlns:a16="http://schemas.microsoft.com/office/drawing/2014/main" id="{D7D6E327-80BB-86C9-3344-21077F3E0E32}"/>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64;p47">
              <a:extLst>
                <a:ext uri="{FF2B5EF4-FFF2-40B4-BE49-F238E27FC236}">
                  <a16:creationId xmlns:a16="http://schemas.microsoft.com/office/drawing/2014/main" id="{FCAAF5AC-A840-C6D0-8365-33968EDE74CA}"/>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5;p47">
              <a:extLst>
                <a:ext uri="{FF2B5EF4-FFF2-40B4-BE49-F238E27FC236}">
                  <a16:creationId xmlns:a16="http://schemas.microsoft.com/office/drawing/2014/main" id="{5C0B7265-D390-34A2-CDB2-C3E555CF1D3A}"/>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66;p47">
              <a:extLst>
                <a:ext uri="{FF2B5EF4-FFF2-40B4-BE49-F238E27FC236}">
                  <a16:creationId xmlns:a16="http://schemas.microsoft.com/office/drawing/2014/main" id="{A55696A1-0FEF-9290-47E8-0FDA72F19970}"/>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67;p47">
              <a:extLst>
                <a:ext uri="{FF2B5EF4-FFF2-40B4-BE49-F238E27FC236}">
                  <a16:creationId xmlns:a16="http://schemas.microsoft.com/office/drawing/2014/main" id="{C82B92B5-4C53-99AD-BE6B-E4884B59A748}"/>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68;p47">
              <a:extLst>
                <a:ext uri="{FF2B5EF4-FFF2-40B4-BE49-F238E27FC236}">
                  <a16:creationId xmlns:a16="http://schemas.microsoft.com/office/drawing/2014/main" id="{20ECD665-84A6-4F09-A7E0-A575888A0F71}"/>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69;p47">
              <a:extLst>
                <a:ext uri="{FF2B5EF4-FFF2-40B4-BE49-F238E27FC236}">
                  <a16:creationId xmlns:a16="http://schemas.microsoft.com/office/drawing/2014/main" id="{C65FA7CF-7972-FB75-B1B4-9D56F85F3A9E}"/>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70;p47">
              <a:extLst>
                <a:ext uri="{FF2B5EF4-FFF2-40B4-BE49-F238E27FC236}">
                  <a16:creationId xmlns:a16="http://schemas.microsoft.com/office/drawing/2014/main" id="{2DB05A4C-CDB4-E2D2-8D2D-4B79B6EC4FE7}"/>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71;p47">
              <a:extLst>
                <a:ext uri="{FF2B5EF4-FFF2-40B4-BE49-F238E27FC236}">
                  <a16:creationId xmlns:a16="http://schemas.microsoft.com/office/drawing/2014/main" id="{E28D0BBC-FF8B-3129-7B36-D763832E2499}"/>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72;p47">
              <a:extLst>
                <a:ext uri="{FF2B5EF4-FFF2-40B4-BE49-F238E27FC236}">
                  <a16:creationId xmlns:a16="http://schemas.microsoft.com/office/drawing/2014/main" id="{25B4F29B-234E-C720-B620-B9A6A722E585}"/>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73;p47">
              <a:extLst>
                <a:ext uri="{FF2B5EF4-FFF2-40B4-BE49-F238E27FC236}">
                  <a16:creationId xmlns:a16="http://schemas.microsoft.com/office/drawing/2014/main" id="{EF75A2E8-2CA3-48FD-1056-952BC3A3B25F}"/>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74;p47">
              <a:extLst>
                <a:ext uri="{FF2B5EF4-FFF2-40B4-BE49-F238E27FC236}">
                  <a16:creationId xmlns:a16="http://schemas.microsoft.com/office/drawing/2014/main" id="{189C8141-BE49-425F-0476-8700ABD62545}"/>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75;p47">
              <a:extLst>
                <a:ext uri="{FF2B5EF4-FFF2-40B4-BE49-F238E27FC236}">
                  <a16:creationId xmlns:a16="http://schemas.microsoft.com/office/drawing/2014/main" id="{B98686EC-60D1-CD51-3E2D-628690AB8FAE}"/>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76;p47">
              <a:extLst>
                <a:ext uri="{FF2B5EF4-FFF2-40B4-BE49-F238E27FC236}">
                  <a16:creationId xmlns:a16="http://schemas.microsoft.com/office/drawing/2014/main" id="{49658922-1698-8CD5-FA29-F590A36E3AA1}"/>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77;p47">
              <a:extLst>
                <a:ext uri="{FF2B5EF4-FFF2-40B4-BE49-F238E27FC236}">
                  <a16:creationId xmlns:a16="http://schemas.microsoft.com/office/drawing/2014/main" id="{513136E2-9C7A-2E08-9AC6-2DD4A7319A0E}"/>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78;p47">
              <a:extLst>
                <a:ext uri="{FF2B5EF4-FFF2-40B4-BE49-F238E27FC236}">
                  <a16:creationId xmlns:a16="http://schemas.microsoft.com/office/drawing/2014/main" id="{AF5BB2BB-E754-3EC4-C3CE-D669B9FE4294}"/>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79;p47">
              <a:extLst>
                <a:ext uri="{FF2B5EF4-FFF2-40B4-BE49-F238E27FC236}">
                  <a16:creationId xmlns:a16="http://schemas.microsoft.com/office/drawing/2014/main" id="{178FF62A-0C74-87F7-DC78-E21581412D04}"/>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80;p47">
              <a:extLst>
                <a:ext uri="{FF2B5EF4-FFF2-40B4-BE49-F238E27FC236}">
                  <a16:creationId xmlns:a16="http://schemas.microsoft.com/office/drawing/2014/main" id="{D660FA21-07E4-70D8-8B9C-796FF3D5AF7C}"/>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81;p47">
              <a:extLst>
                <a:ext uri="{FF2B5EF4-FFF2-40B4-BE49-F238E27FC236}">
                  <a16:creationId xmlns:a16="http://schemas.microsoft.com/office/drawing/2014/main" id="{FE8BD991-2F0F-ED8B-806D-50243FCE3C37}"/>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82;p47">
              <a:extLst>
                <a:ext uri="{FF2B5EF4-FFF2-40B4-BE49-F238E27FC236}">
                  <a16:creationId xmlns:a16="http://schemas.microsoft.com/office/drawing/2014/main" id="{2710A562-D881-A469-B364-51C55AFC9BC3}"/>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83;p47">
              <a:extLst>
                <a:ext uri="{FF2B5EF4-FFF2-40B4-BE49-F238E27FC236}">
                  <a16:creationId xmlns:a16="http://schemas.microsoft.com/office/drawing/2014/main" id="{E55D626C-44DB-DF73-C2AA-465B2796F90C}"/>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84;p47">
              <a:extLst>
                <a:ext uri="{FF2B5EF4-FFF2-40B4-BE49-F238E27FC236}">
                  <a16:creationId xmlns:a16="http://schemas.microsoft.com/office/drawing/2014/main" id="{72EEF35D-CFE2-23F4-DC0F-15CD34BE9B01}"/>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85;p47">
              <a:extLst>
                <a:ext uri="{FF2B5EF4-FFF2-40B4-BE49-F238E27FC236}">
                  <a16:creationId xmlns:a16="http://schemas.microsoft.com/office/drawing/2014/main" id="{77A7AA45-D0F2-641E-F4F9-A1E4FCA23916}"/>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86;p47">
              <a:extLst>
                <a:ext uri="{FF2B5EF4-FFF2-40B4-BE49-F238E27FC236}">
                  <a16:creationId xmlns:a16="http://schemas.microsoft.com/office/drawing/2014/main" id="{31D66E41-B004-A8C8-5A80-1CD6A84304BC}"/>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87;p47">
              <a:extLst>
                <a:ext uri="{FF2B5EF4-FFF2-40B4-BE49-F238E27FC236}">
                  <a16:creationId xmlns:a16="http://schemas.microsoft.com/office/drawing/2014/main" id="{6F76DC40-4A14-1787-CDC5-8E355431D30C}"/>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88;p47">
              <a:extLst>
                <a:ext uri="{FF2B5EF4-FFF2-40B4-BE49-F238E27FC236}">
                  <a16:creationId xmlns:a16="http://schemas.microsoft.com/office/drawing/2014/main" id="{A3C8F7DF-A927-7CDF-EAA0-C66EB679BFC9}"/>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889;p47">
              <a:extLst>
                <a:ext uri="{FF2B5EF4-FFF2-40B4-BE49-F238E27FC236}">
                  <a16:creationId xmlns:a16="http://schemas.microsoft.com/office/drawing/2014/main" id="{FF60520B-BDF4-EBCB-2B93-53E7513585E3}"/>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890;p47">
              <a:extLst>
                <a:ext uri="{FF2B5EF4-FFF2-40B4-BE49-F238E27FC236}">
                  <a16:creationId xmlns:a16="http://schemas.microsoft.com/office/drawing/2014/main" id="{1A1AB9AE-6944-F118-8A17-E3CD9E972117}"/>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91;p47">
              <a:extLst>
                <a:ext uri="{FF2B5EF4-FFF2-40B4-BE49-F238E27FC236}">
                  <a16:creationId xmlns:a16="http://schemas.microsoft.com/office/drawing/2014/main" id="{4E59001E-08CA-569D-92B6-6EDCAB365563}"/>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892;p47">
              <a:extLst>
                <a:ext uri="{FF2B5EF4-FFF2-40B4-BE49-F238E27FC236}">
                  <a16:creationId xmlns:a16="http://schemas.microsoft.com/office/drawing/2014/main" id="{14011811-C4E3-7258-3C23-062AA8783525}"/>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893;p47">
              <a:extLst>
                <a:ext uri="{FF2B5EF4-FFF2-40B4-BE49-F238E27FC236}">
                  <a16:creationId xmlns:a16="http://schemas.microsoft.com/office/drawing/2014/main" id="{CAAF5079-7B2E-2B2C-D8BB-F92C806D3373}"/>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94;p47">
              <a:extLst>
                <a:ext uri="{FF2B5EF4-FFF2-40B4-BE49-F238E27FC236}">
                  <a16:creationId xmlns:a16="http://schemas.microsoft.com/office/drawing/2014/main" id="{04DC6A96-EEF7-DCEB-E80F-F66023F871CC}"/>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95;p47">
              <a:extLst>
                <a:ext uri="{FF2B5EF4-FFF2-40B4-BE49-F238E27FC236}">
                  <a16:creationId xmlns:a16="http://schemas.microsoft.com/office/drawing/2014/main" id="{8777D3C3-A430-E6EE-0F7D-7569CF365771}"/>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896;p47">
              <a:extLst>
                <a:ext uri="{FF2B5EF4-FFF2-40B4-BE49-F238E27FC236}">
                  <a16:creationId xmlns:a16="http://schemas.microsoft.com/office/drawing/2014/main" id="{3A8B559B-1BEA-8A0A-FCB1-7B899926E822}"/>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97;p47">
              <a:extLst>
                <a:ext uri="{FF2B5EF4-FFF2-40B4-BE49-F238E27FC236}">
                  <a16:creationId xmlns:a16="http://schemas.microsoft.com/office/drawing/2014/main" id="{89A8FD6C-6786-BF1F-2AED-2FEAE759E111}"/>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898;p47">
              <a:extLst>
                <a:ext uri="{FF2B5EF4-FFF2-40B4-BE49-F238E27FC236}">
                  <a16:creationId xmlns:a16="http://schemas.microsoft.com/office/drawing/2014/main" id="{DC636023-F0A3-979B-1B06-C39CBA4D7867}"/>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899;p47">
              <a:extLst>
                <a:ext uri="{FF2B5EF4-FFF2-40B4-BE49-F238E27FC236}">
                  <a16:creationId xmlns:a16="http://schemas.microsoft.com/office/drawing/2014/main" id="{D7909B0F-F6F0-0178-A7A4-D35DD53B9E00}"/>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900;p47">
              <a:extLst>
                <a:ext uri="{FF2B5EF4-FFF2-40B4-BE49-F238E27FC236}">
                  <a16:creationId xmlns:a16="http://schemas.microsoft.com/office/drawing/2014/main" id="{AAE57B59-1E03-AE21-2BDD-4F49D80DE8C7}"/>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901;p47">
              <a:extLst>
                <a:ext uri="{FF2B5EF4-FFF2-40B4-BE49-F238E27FC236}">
                  <a16:creationId xmlns:a16="http://schemas.microsoft.com/office/drawing/2014/main" id="{2FDE87F3-A50F-6D70-171A-2C5344166B4F}"/>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902;p47">
              <a:extLst>
                <a:ext uri="{FF2B5EF4-FFF2-40B4-BE49-F238E27FC236}">
                  <a16:creationId xmlns:a16="http://schemas.microsoft.com/office/drawing/2014/main" id="{807DE6A7-7822-BC69-2F44-381362E47333}"/>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903;p47">
              <a:extLst>
                <a:ext uri="{FF2B5EF4-FFF2-40B4-BE49-F238E27FC236}">
                  <a16:creationId xmlns:a16="http://schemas.microsoft.com/office/drawing/2014/main" id="{18F486D7-BC9F-76B9-15AA-31806ABF3499}"/>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904;p47">
              <a:extLst>
                <a:ext uri="{FF2B5EF4-FFF2-40B4-BE49-F238E27FC236}">
                  <a16:creationId xmlns:a16="http://schemas.microsoft.com/office/drawing/2014/main" id="{E87210BF-0C8E-FD84-C5AE-4BF0E3B7DE87}"/>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905;p47">
              <a:extLst>
                <a:ext uri="{FF2B5EF4-FFF2-40B4-BE49-F238E27FC236}">
                  <a16:creationId xmlns:a16="http://schemas.microsoft.com/office/drawing/2014/main" id="{D4BEE501-B3CF-3223-45BC-B220816AE858}"/>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906;p47">
              <a:extLst>
                <a:ext uri="{FF2B5EF4-FFF2-40B4-BE49-F238E27FC236}">
                  <a16:creationId xmlns:a16="http://schemas.microsoft.com/office/drawing/2014/main" id="{0CDEF854-40C1-23E1-12C3-FA138DD31E27}"/>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907;p47">
              <a:extLst>
                <a:ext uri="{FF2B5EF4-FFF2-40B4-BE49-F238E27FC236}">
                  <a16:creationId xmlns:a16="http://schemas.microsoft.com/office/drawing/2014/main" id="{FC2896CD-6056-22C1-975F-FC54AAB35CC1}"/>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908;p47">
              <a:extLst>
                <a:ext uri="{FF2B5EF4-FFF2-40B4-BE49-F238E27FC236}">
                  <a16:creationId xmlns:a16="http://schemas.microsoft.com/office/drawing/2014/main" id="{ACAF294A-BD5B-514B-3E13-85AD928A2EAA}"/>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909;p47">
              <a:extLst>
                <a:ext uri="{FF2B5EF4-FFF2-40B4-BE49-F238E27FC236}">
                  <a16:creationId xmlns:a16="http://schemas.microsoft.com/office/drawing/2014/main" id="{23AF1309-7124-ECA0-39A0-3F12907DB581}"/>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910;p47">
              <a:extLst>
                <a:ext uri="{FF2B5EF4-FFF2-40B4-BE49-F238E27FC236}">
                  <a16:creationId xmlns:a16="http://schemas.microsoft.com/office/drawing/2014/main" id="{C51E8F88-BCCC-4140-2122-541AFFF0C7AA}"/>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911;p47">
              <a:extLst>
                <a:ext uri="{FF2B5EF4-FFF2-40B4-BE49-F238E27FC236}">
                  <a16:creationId xmlns:a16="http://schemas.microsoft.com/office/drawing/2014/main" id="{0410EF89-F65A-EF1D-6F9E-D16377A537E1}"/>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912;p47">
              <a:extLst>
                <a:ext uri="{FF2B5EF4-FFF2-40B4-BE49-F238E27FC236}">
                  <a16:creationId xmlns:a16="http://schemas.microsoft.com/office/drawing/2014/main" id="{1013BBCB-947B-D385-6D6A-91FC5C94524C}"/>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913;p47">
              <a:extLst>
                <a:ext uri="{FF2B5EF4-FFF2-40B4-BE49-F238E27FC236}">
                  <a16:creationId xmlns:a16="http://schemas.microsoft.com/office/drawing/2014/main" id="{E84C4D12-823F-C324-0605-A780D24CE82C}"/>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914;p47">
              <a:extLst>
                <a:ext uri="{FF2B5EF4-FFF2-40B4-BE49-F238E27FC236}">
                  <a16:creationId xmlns:a16="http://schemas.microsoft.com/office/drawing/2014/main" id="{4E8FDB1E-F28C-21AD-E2E7-E08EDDB8B01D}"/>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800;p47">
            <a:extLst>
              <a:ext uri="{FF2B5EF4-FFF2-40B4-BE49-F238E27FC236}">
                <a16:creationId xmlns:a16="http://schemas.microsoft.com/office/drawing/2014/main" id="{1A6D3B7C-3EEE-241E-1234-8FE7F30EE4D2}"/>
              </a:ext>
            </a:extLst>
          </p:cNvPr>
          <p:cNvGrpSpPr/>
          <p:nvPr/>
        </p:nvGrpSpPr>
        <p:grpSpPr>
          <a:xfrm flipH="1">
            <a:off x="126747" y="504496"/>
            <a:ext cx="615637" cy="500440"/>
            <a:chOff x="720011" y="2311306"/>
            <a:chExt cx="2859963" cy="2297201"/>
          </a:xfrm>
        </p:grpSpPr>
        <p:sp>
          <p:nvSpPr>
            <p:cNvPr id="630" name="Google Shape;801;p47">
              <a:extLst>
                <a:ext uri="{FF2B5EF4-FFF2-40B4-BE49-F238E27FC236}">
                  <a16:creationId xmlns:a16="http://schemas.microsoft.com/office/drawing/2014/main" id="{2D515B17-1F48-A661-3034-AC130D5B9E95}"/>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802;p47">
              <a:extLst>
                <a:ext uri="{FF2B5EF4-FFF2-40B4-BE49-F238E27FC236}">
                  <a16:creationId xmlns:a16="http://schemas.microsoft.com/office/drawing/2014/main" id="{BC7E7DEB-E8EC-FF5D-A15B-16E2D682B443}"/>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803;p47">
              <a:extLst>
                <a:ext uri="{FF2B5EF4-FFF2-40B4-BE49-F238E27FC236}">
                  <a16:creationId xmlns:a16="http://schemas.microsoft.com/office/drawing/2014/main" id="{C16A2A2C-F22A-B2A5-7846-AE8064DD30D2}"/>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804;p47">
              <a:extLst>
                <a:ext uri="{FF2B5EF4-FFF2-40B4-BE49-F238E27FC236}">
                  <a16:creationId xmlns:a16="http://schemas.microsoft.com/office/drawing/2014/main" id="{FCFE6F2E-B574-2C47-F751-FA93C6F6D0D9}"/>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805;p47">
              <a:extLst>
                <a:ext uri="{FF2B5EF4-FFF2-40B4-BE49-F238E27FC236}">
                  <a16:creationId xmlns:a16="http://schemas.microsoft.com/office/drawing/2014/main" id="{6A775EE4-9738-B1EF-DAB9-A7836B64BD14}"/>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806;p47">
              <a:extLst>
                <a:ext uri="{FF2B5EF4-FFF2-40B4-BE49-F238E27FC236}">
                  <a16:creationId xmlns:a16="http://schemas.microsoft.com/office/drawing/2014/main" id="{AAE98C4E-C346-A192-12E0-2F38FADAF123}"/>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807;p47">
              <a:extLst>
                <a:ext uri="{FF2B5EF4-FFF2-40B4-BE49-F238E27FC236}">
                  <a16:creationId xmlns:a16="http://schemas.microsoft.com/office/drawing/2014/main" id="{16764846-0906-13F8-FF11-9EEE4E746780}"/>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08;p47">
              <a:extLst>
                <a:ext uri="{FF2B5EF4-FFF2-40B4-BE49-F238E27FC236}">
                  <a16:creationId xmlns:a16="http://schemas.microsoft.com/office/drawing/2014/main" id="{492A78EF-6494-69B0-0E70-746B59637DA3}"/>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09;p47">
              <a:extLst>
                <a:ext uri="{FF2B5EF4-FFF2-40B4-BE49-F238E27FC236}">
                  <a16:creationId xmlns:a16="http://schemas.microsoft.com/office/drawing/2014/main" id="{56E76B50-1CC1-E9B4-3964-FB959292CBDE}"/>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10;p47">
              <a:extLst>
                <a:ext uri="{FF2B5EF4-FFF2-40B4-BE49-F238E27FC236}">
                  <a16:creationId xmlns:a16="http://schemas.microsoft.com/office/drawing/2014/main" id="{916F405C-0350-3727-07C6-1F0B4E8A4430}"/>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811;p47">
              <a:extLst>
                <a:ext uri="{FF2B5EF4-FFF2-40B4-BE49-F238E27FC236}">
                  <a16:creationId xmlns:a16="http://schemas.microsoft.com/office/drawing/2014/main" id="{0255D80E-7FC7-F913-4D59-D8D2E6CB4EEF}"/>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812;p47">
              <a:extLst>
                <a:ext uri="{FF2B5EF4-FFF2-40B4-BE49-F238E27FC236}">
                  <a16:creationId xmlns:a16="http://schemas.microsoft.com/office/drawing/2014/main" id="{22D239B4-0CC8-E339-0A5F-7B455C3669AB}"/>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813;p47">
              <a:extLst>
                <a:ext uri="{FF2B5EF4-FFF2-40B4-BE49-F238E27FC236}">
                  <a16:creationId xmlns:a16="http://schemas.microsoft.com/office/drawing/2014/main" id="{DC8A416E-2738-187B-8818-381F37CDB2AA}"/>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814;p47">
              <a:extLst>
                <a:ext uri="{FF2B5EF4-FFF2-40B4-BE49-F238E27FC236}">
                  <a16:creationId xmlns:a16="http://schemas.microsoft.com/office/drawing/2014/main" id="{31B6AB6F-9C8E-23A9-2D99-434382FADE65}"/>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815;p47">
              <a:extLst>
                <a:ext uri="{FF2B5EF4-FFF2-40B4-BE49-F238E27FC236}">
                  <a16:creationId xmlns:a16="http://schemas.microsoft.com/office/drawing/2014/main" id="{07146267-405C-F1BA-9F9B-629479B887A6}"/>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816;p47">
              <a:extLst>
                <a:ext uri="{FF2B5EF4-FFF2-40B4-BE49-F238E27FC236}">
                  <a16:creationId xmlns:a16="http://schemas.microsoft.com/office/drawing/2014/main" id="{2B8FE10C-6299-E3F0-D666-10B6D48FA005}"/>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817;p47">
              <a:extLst>
                <a:ext uri="{FF2B5EF4-FFF2-40B4-BE49-F238E27FC236}">
                  <a16:creationId xmlns:a16="http://schemas.microsoft.com/office/drawing/2014/main" id="{20808ADA-68FC-87C4-8171-5DF281ADC33E}"/>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818;p47">
              <a:extLst>
                <a:ext uri="{FF2B5EF4-FFF2-40B4-BE49-F238E27FC236}">
                  <a16:creationId xmlns:a16="http://schemas.microsoft.com/office/drawing/2014/main" id="{9B1C5696-2915-33F1-4CD6-F90C5F102AF2}"/>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819;p47">
              <a:extLst>
                <a:ext uri="{FF2B5EF4-FFF2-40B4-BE49-F238E27FC236}">
                  <a16:creationId xmlns:a16="http://schemas.microsoft.com/office/drawing/2014/main" id="{FC38941E-D531-2576-B1D5-84BBE1A7246E}"/>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820;p47">
              <a:extLst>
                <a:ext uri="{FF2B5EF4-FFF2-40B4-BE49-F238E27FC236}">
                  <a16:creationId xmlns:a16="http://schemas.microsoft.com/office/drawing/2014/main" id="{77629F9D-ECDD-51B3-2FF2-B92F5CD04573}"/>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821;p47">
              <a:extLst>
                <a:ext uri="{FF2B5EF4-FFF2-40B4-BE49-F238E27FC236}">
                  <a16:creationId xmlns:a16="http://schemas.microsoft.com/office/drawing/2014/main" id="{55325A4D-CE42-7BCD-B623-1F6941EF4CAF}"/>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822;p47">
              <a:extLst>
                <a:ext uri="{FF2B5EF4-FFF2-40B4-BE49-F238E27FC236}">
                  <a16:creationId xmlns:a16="http://schemas.microsoft.com/office/drawing/2014/main" id="{F435FD3F-4491-E20F-8279-6F6618A87F1F}"/>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823;p47">
              <a:extLst>
                <a:ext uri="{FF2B5EF4-FFF2-40B4-BE49-F238E27FC236}">
                  <a16:creationId xmlns:a16="http://schemas.microsoft.com/office/drawing/2014/main" id="{79777705-C3D2-EADA-79F3-0735F5C8D88B}"/>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824;p47">
              <a:extLst>
                <a:ext uri="{FF2B5EF4-FFF2-40B4-BE49-F238E27FC236}">
                  <a16:creationId xmlns:a16="http://schemas.microsoft.com/office/drawing/2014/main" id="{DF81A283-8A2A-918F-9A3D-B76BEED71A62}"/>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825;p47">
              <a:extLst>
                <a:ext uri="{FF2B5EF4-FFF2-40B4-BE49-F238E27FC236}">
                  <a16:creationId xmlns:a16="http://schemas.microsoft.com/office/drawing/2014/main" id="{D9A53373-8400-7F39-42FF-9BAB45F03663}"/>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826;p47">
              <a:extLst>
                <a:ext uri="{FF2B5EF4-FFF2-40B4-BE49-F238E27FC236}">
                  <a16:creationId xmlns:a16="http://schemas.microsoft.com/office/drawing/2014/main" id="{AD173179-E51C-E7A9-CCDA-814B51B6CD3D}"/>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827;p47">
              <a:extLst>
                <a:ext uri="{FF2B5EF4-FFF2-40B4-BE49-F238E27FC236}">
                  <a16:creationId xmlns:a16="http://schemas.microsoft.com/office/drawing/2014/main" id="{4FACBD8E-39FD-2F60-7EF2-CE8381E7B694}"/>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828;p47">
              <a:extLst>
                <a:ext uri="{FF2B5EF4-FFF2-40B4-BE49-F238E27FC236}">
                  <a16:creationId xmlns:a16="http://schemas.microsoft.com/office/drawing/2014/main" id="{258552DE-0E90-3403-86D1-1644B16B8477}"/>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829;p47">
              <a:extLst>
                <a:ext uri="{FF2B5EF4-FFF2-40B4-BE49-F238E27FC236}">
                  <a16:creationId xmlns:a16="http://schemas.microsoft.com/office/drawing/2014/main" id="{BE938095-BCE7-301F-D987-AB57E7FFCBA2}"/>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830;p47">
              <a:extLst>
                <a:ext uri="{FF2B5EF4-FFF2-40B4-BE49-F238E27FC236}">
                  <a16:creationId xmlns:a16="http://schemas.microsoft.com/office/drawing/2014/main" id="{6D5751CD-85C8-67BF-06AD-8D94EC67D6AC}"/>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831;p47">
              <a:extLst>
                <a:ext uri="{FF2B5EF4-FFF2-40B4-BE49-F238E27FC236}">
                  <a16:creationId xmlns:a16="http://schemas.microsoft.com/office/drawing/2014/main" id="{0AFFB610-D012-F7A9-E219-FC8B7A7E838B}"/>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832;p47">
              <a:extLst>
                <a:ext uri="{FF2B5EF4-FFF2-40B4-BE49-F238E27FC236}">
                  <a16:creationId xmlns:a16="http://schemas.microsoft.com/office/drawing/2014/main" id="{1AD1A243-41E6-972E-C1E6-F0DC0DBAB5F9}"/>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833;p47">
              <a:extLst>
                <a:ext uri="{FF2B5EF4-FFF2-40B4-BE49-F238E27FC236}">
                  <a16:creationId xmlns:a16="http://schemas.microsoft.com/office/drawing/2014/main" id="{A855B90D-A94A-5139-DD26-6C6DC9A4930D}"/>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834;p47">
              <a:extLst>
                <a:ext uri="{FF2B5EF4-FFF2-40B4-BE49-F238E27FC236}">
                  <a16:creationId xmlns:a16="http://schemas.microsoft.com/office/drawing/2014/main" id="{4B1B23DC-A369-8823-5F94-99D96A4DBC68}"/>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835;p47">
              <a:extLst>
                <a:ext uri="{FF2B5EF4-FFF2-40B4-BE49-F238E27FC236}">
                  <a16:creationId xmlns:a16="http://schemas.microsoft.com/office/drawing/2014/main" id="{86DF2C03-B156-BD3B-AC64-79D5F04E00E0}"/>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836;p47">
              <a:extLst>
                <a:ext uri="{FF2B5EF4-FFF2-40B4-BE49-F238E27FC236}">
                  <a16:creationId xmlns:a16="http://schemas.microsoft.com/office/drawing/2014/main" id="{7E4B1FEF-C6B0-39D2-11A8-BA44F31FD440}"/>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837;p47">
              <a:extLst>
                <a:ext uri="{FF2B5EF4-FFF2-40B4-BE49-F238E27FC236}">
                  <a16:creationId xmlns:a16="http://schemas.microsoft.com/office/drawing/2014/main" id="{9A50D89D-DA22-1258-E8CA-997B1854265C}"/>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756F-A3FD-31D6-70E6-87A0D73E36EA}"/>
              </a:ext>
            </a:extLst>
          </p:cNvPr>
          <p:cNvSpPr>
            <a:spLocks noGrp="1"/>
          </p:cNvSpPr>
          <p:nvPr>
            <p:ph type="title"/>
          </p:nvPr>
        </p:nvSpPr>
        <p:spPr/>
        <p:txBody>
          <a:bodyPr/>
          <a:lstStyle/>
          <a:p>
            <a:r>
              <a:rPr lang="en-US" dirty="0"/>
              <a:t>Tasks on Graphs</a:t>
            </a:r>
          </a:p>
        </p:txBody>
      </p:sp>
      <p:sp>
        <p:nvSpPr>
          <p:cNvPr id="9" name="Subtitle 8">
            <a:extLst>
              <a:ext uri="{FF2B5EF4-FFF2-40B4-BE49-F238E27FC236}">
                <a16:creationId xmlns:a16="http://schemas.microsoft.com/office/drawing/2014/main" id="{F5BBC315-DEFD-1B26-5560-5BAEC8F49D99}"/>
              </a:ext>
            </a:extLst>
          </p:cNvPr>
          <p:cNvSpPr>
            <a:spLocks noGrp="1"/>
          </p:cNvSpPr>
          <p:nvPr>
            <p:ph type="subTitle" idx="7"/>
          </p:nvPr>
        </p:nvSpPr>
        <p:spPr>
          <a:xfrm>
            <a:off x="362139" y="1336275"/>
            <a:ext cx="2598344" cy="528740"/>
          </a:xfrm>
        </p:spPr>
        <p:txBody>
          <a:bodyPr/>
          <a:lstStyle/>
          <a:p>
            <a:pPr algn="ctr"/>
            <a:r>
              <a:rPr lang="en-US" dirty="0"/>
              <a:t>Node</a:t>
            </a:r>
          </a:p>
          <a:p>
            <a:pPr algn="ctr"/>
            <a:r>
              <a:rPr lang="en-US" dirty="0"/>
              <a:t>Classification</a:t>
            </a:r>
          </a:p>
        </p:txBody>
      </p:sp>
      <p:sp>
        <p:nvSpPr>
          <p:cNvPr id="10" name="Subtitle 9">
            <a:extLst>
              <a:ext uri="{FF2B5EF4-FFF2-40B4-BE49-F238E27FC236}">
                <a16:creationId xmlns:a16="http://schemas.microsoft.com/office/drawing/2014/main" id="{89353E6D-87D4-4085-7882-2D2E4D44274D}"/>
              </a:ext>
            </a:extLst>
          </p:cNvPr>
          <p:cNvSpPr>
            <a:spLocks noGrp="1"/>
          </p:cNvSpPr>
          <p:nvPr>
            <p:ph type="subTitle" idx="8"/>
          </p:nvPr>
        </p:nvSpPr>
        <p:spPr>
          <a:xfrm>
            <a:off x="3580951" y="1336262"/>
            <a:ext cx="1984200" cy="492537"/>
          </a:xfrm>
        </p:spPr>
        <p:txBody>
          <a:bodyPr/>
          <a:lstStyle/>
          <a:p>
            <a:pPr algn="ctr"/>
            <a:r>
              <a:rPr lang="en-US" dirty="0"/>
              <a:t>Link</a:t>
            </a:r>
          </a:p>
          <a:p>
            <a:pPr algn="ctr"/>
            <a:r>
              <a:rPr lang="en-US" dirty="0"/>
              <a:t>Prediction</a:t>
            </a:r>
          </a:p>
        </p:txBody>
      </p:sp>
      <p:sp>
        <p:nvSpPr>
          <p:cNvPr id="11" name="Subtitle 10">
            <a:extLst>
              <a:ext uri="{FF2B5EF4-FFF2-40B4-BE49-F238E27FC236}">
                <a16:creationId xmlns:a16="http://schemas.microsoft.com/office/drawing/2014/main" id="{2267FDEE-7F69-64D6-EAB2-31093D477424}"/>
              </a:ext>
            </a:extLst>
          </p:cNvPr>
          <p:cNvSpPr>
            <a:spLocks noGrp="1"/>
          </p:cNvSpPr>
          <p:nvPr>
            <p:ph type="subTitle" idx="9"/>
          </p:nvPr>
        </p:nvSpPr>
        <p:spPr>
          <a:xfrm>
            <a:off x="5477347" y="2990850"/>
            <a:ext cx="3272726" cy="377100"/>
          </a:xfrm>
        </p:spPr>
        <p:txBody>
          <a:bodyPr/>
          <a:lstStyle/>
          <a:p>
            <a:r>
              <a:rPr lang="en-US" dirty="0"/>
              <a:t>Community </a:t>
            </a:r>
            <a:r>
              <a:rPr lang="en-US" dirty="0" err="1"/>
              <a:t>Detectionn</a:t>
            </a:r>
            <a:endParaRPr lang="en-US" dirty="0"/>
          </a:p>
        </p:txBody>
      </p:sp>
      <p:sp>
        <p:nvSpPr>
          <p:cNvPr id="12" name="Subtitle 11">
            <a:extLst>
              <a:ext uri="{FF2B5EF4-FFF2-40B4-BE49-F238E27FC236}">
                <a16:creationId xmlns:a16="http://schemas.microsoft.com/office/drawing/2014/main" id="{A48E417B-6E04-D054-0C79-2657B1CA087A}"/>
              </a:ext>
            </a:extLst>
          </p:cNvPr>
          <p:cNvSpPr>
            <a:spLocks noGrp="1"/>
          </p:cNvSpPr>
          <p:nvPr>
            <p:ph type="subTitle" idx="13"/>
          </p:nvPr>
        </p:nvSpPr>
        <p:spPr>
          <a:xfrm>
            <a:off x="776273" y="2999903"/>
            <a:ext cx="3786673" cy="377100"/>
          </a:xfrm>
        </p:spPr>
        <p:txBody>
          <a:bodyPr/>
          <a:lstStyle/>
          <a:p>
            <a:r>
              <a:rPr lang="en-US" dirty="0"/>
              <a:t>Graph Property Prediction</a:t>
            </a:r>
          </a:p>
        </p:txBody>
      </p:sp>
      <p:sp>
        <p:nvSpPr>
          <p:cNvPr id="13" name="Subtitle 12">
            <a:extLst>
              <a:ext uri="{FF2B5EF4-FFF2-40B4-BE49-F238E27FC236}">
                <a16:creationId xmlns:a16="http://schemas.microsoft.com/office/drawing/2014/main" id="{9A0AA2AB-BA96-A95B-E229-F18DCA820B66}"/>
              </a:ext>
            </a:extLst>
          </p:cNvPr>
          <p:cNvSpPr>
            <a:spLocks noGrp="1"/>
          </p:cNvSpPr>
          <p:nvPr>
            <p:ph type="subTitle" idx="14"/>
          </p:nvPr>
        </p:nvSpPr>
        <p:spPr>
          <a:xfrm>
            <a:off x="6074875" y="1321688"/>
            <a:ext cx="2743200" cy="377100"/>
          </a:xfrm>
        </p:spPr>
        <p:txBody>
          <a:bodyPr/>
          <a:lstStyle/>
          <a:p>
            <a:r>
              <a:rPr lang="en-US" dirty="0"/>
              <a:t>Graph Generation</a:t>
            </a:r>
          </a:p>
        </p:txBody>
      </p:sp>
      <p:pic>
        <p:nvPicPr>
          <p:cNvPr id="20" name="Picture 19">
            <a:extLst>
              <a:ext uri="{FF2B5EF4-FFF2-40B4-BE49-F238E27FC236}">
                <a16:creationId xmlns:a16="http://schemas.microsoft.com/office/drawing/2014/main" id="{F1B1E095-E442-2CBD-2E46-CEDFA8B76223}"/>
              </a:ext>
            </a:extLst>
          </p:cNvPr>
          <p:cNvPicPr>
            <a:picLocks noChangeAspect="1"/>
          </p:cNvPicPr>
          <p:nvPr/>
        </p:nvPicPr>
        <p:blipFill>
          <a:blip r:embed="rId3"/>
          <a:stretch>
            <a:fillRect/>
          </a:stretch>
        </p:blipFill>
        <p:spPr>
          <a:xfrm>
            <a:off x="6283103" y="1740087"/>
            <a:ext cx="2166363" cy="875987"/>
          </a:xfrm>
          <a:prstGeom prst="rect">
            <a:avLst/>
          </a:prstGeom>
        </p:spPr>
      </p:pic>
      <p:pic>
        <p:nvPicPr>
          <p:cNvPr id="22" name="Picture 21">
            <a:extLst>
              <a:ext uri="{FF2B5EF4-FFF2-40B4-BE49-F238E27FC236}">
                <a16:creationId xmlns:a16="http://schemas.microsoft.com/office/drawing/2014/main" id="{FD3294C4-D83E-7CDE-2761-411B1015410A}"/>
              </a:ext>
            </a:extLst>
          </p:cNvPr>
          <p:cNvPicPr>
            <a:picLocks noChangeAspect="1"/>
          </p:cNvPicPr>
          <p:nvPr/>
        </p:nvPicPr>
        <p:blipFill>
          <a:blip r:embed="rId4"/>
          <a:stretch>
            <a:fillRect/>
          </a:stretch>
        </p:blipFill>
        <p:spPr>
          <a:xfrm>
            <a:off x="1113577" y="3513833"/>
            <a:ext cx="2869949" cy="981673"/>
          </a:xfrm>
          <a:prstGeom prst="rect">
            <a:avLst/>
          </a:prstGeom>
        </p:spPr>
      </p:pic>
      <p:pic>
        <p:nvPicPr>
          <p:cNvPr id="24" name="Picture 23">
            <a:extLst>
              <a:ext uri="{FF2B5EF4-FFF2-40B4-BE49-F238E27FC236}">
                <a16:creationId xmlns:a16="http://schemas.microsoft.com/office/drawing/2014/main" id="{AE9C4691-D355-CCAD-6641-0713A21FC321}"/>
              </a:ext>
            </a:extLst>
          </p:cNvPr>
          <p:cNvPicPr>
            <a:picLocks noChangeAspect="1"/>
          </p:cNvPicPr>
          <p:nvPr/>
        </p:nvPicPr>
        <p:blipFill>
          <a:blip r:embed="rId5"/>
          <a:stretch>
            <a:fillRect/>
          </a:stretch>
        </p:blipFill>
        <p:spPr>
          <a:xfrm>
            <a:off x="839426" y="1913157"/>
            <a:ext cx="2474142" cy="790755"/>
          </a:xfrm>
          <a:prstGeom prst="rect">
            <a:avLst/>
          </a:prstGeom>
        </p:spPr>
      </p:pic>
      <p:pic>
        <p:nvPicPr>
          <p:cNvPr id="26" name="Picture 25">
            <a:extLst>
              <a:ext uri="{FF2B5EF4-FFF2-40B4-BE49-F238E27FC236}">
                <a16:creationId xmlns:a16="http://schemas.microsoft.com/office/drawing/2014/main" id="{063ED6E2-1BB7-1C36-D684-0A4C8C623914}"/>
              </a:ext>
            </a:extLst>
          </p:cNvPr>
          <p:cNvPicPr>
            <a:picLocks noChangeAspect="1"/>
          </p:cNvPicPr>
          <p:nvPr/>
        </p:nvPicPr>
        <p:blipFill>
          <a:blip r:embed="rId6"/>
          <a:stretch>
            <a:fillRect/>
          </a:stretch>
        </p:blipFill>
        <p:spPr>
          <a:xfrm>
            <a:off x="4200807" y="1872984"/>
            <a:ext cx="1208967" cy="804077"/>
          </a:xfrm>
          <a:prstGeom prst="rect">
            <a:avLst/>
          </a:prstGeom>
        </p:spPr>
      </p:pic>
      <p:pic>
        <p:nvPicPr>
          <p:cNvPr id="28" name="Picture 27">
            <a:extLst>
              <a:ext uri="{FF2B5EF4-FFF2-40B4-BE49-F238E27FC236}">
                <a16:creationId xmlns:a16="http://schemas.microsoft.com/office/drawing/2014/main" id="{294EE118-3369-4C80-A23D-5753242DA7C1}"/>
              </a:ext>
            </a:extLst>
          </p:cNvPr>
          <p:cNvPicPr>
            <a:picLocks noChangeAspect="1"/>
          </p:cNvPicPr>
          <p:nvPr/>
        </p:nvPicPr>
        <p:blipFill>
          <a:blip r:embed="rId7"/>
          <a:stretch>
            <a:fillRect/>
          </a:stretch>
        </p:blipFill>
        <p:spPr>
          <a:xfrm>
            <a:off x="6183517" y="3463626"/>
            <a:ext cx="1656669" cy="973612"/>
          </a:xfrm>
          <a:prstGeom prst="rect">
            <a:avLst/>
          </a:prstGeom>
        </p:spPr>
      </p:pic>
    </p:spTree>
    <p:extLst>
      <p:ext uri="{BB962C8B-B14F-4D97-AF65-F5344CB8AC3E}">
        <p14:creationId xmlns:p14="http://schemas.microsoft.com/office/powerpoint/2010/main" val="2991517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A677DAF9-84B1-14C0-07EB-BE5797D40E8B}"/>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744F1C08-FE4E-2472-EDE0-DD7D9CC6E516}"/>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Literature Review</a:t>
            </a:r>
            <a:endParaRPr dirty="0"/>
          </a:p>
        </p:txBody>
      </p:sp>
      <p:sp>
        <p:nvSpPr>
          <p:cNvPr id="466" name="Google Shape;466;p32">
            <a:extLst>
              <a:ext uri="{FF2B5EF4-FFF2-40B4-BE49-F238E27FC236}">
                <a16:creationId xmlns:a16="http://schemas.microsoft.com/office/drawing/2014/main" id="{5395D09C-D251-8EFD-AE78-781C7F308893}"/>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grpSp>
        <p:nvGrpSpPr>
          <p:cNvPr id="40" name="Google Shape;800;p47">
            <a:extLst>
              <a:ext uri="{FF2B5EF4-FFF2-40B4-BE49-F238E27FC236}">
                <a16:creationId xmlns:a16="http://schemas.microsoft.com/office/drawing/2014/main" id="{DC26AF4F-CEA1-9482-B88E-B7A73A625D54}"/>
              </a:ext>
            </a:extLst>
          </p:cNvPr>
          <p:cNvGrpSpPr/>
          <p:nvPr/>
        </p:nvGrpSpPr>
        <p:grpSpPr>
          <a:xfrm flipH="1">
            <a:off x="503075" y="1006633"/>
            <a:ext cx="3777378" cy="3194305"/>
            <a:chOff x="720011" y="2311306"/>
            <a:chExt cx="2859963" cy="2297201"/>
          </a:xfrm>
        </p:grpSpPr>
        <p:sp>
          <p:nvSpPr>
            <p:cNvPr id="41" name="Google Shape;801;p47">
              <a:extLst>
                <a:ext uri="{FF2B5EF4-FFF2-40B4-BE49-F238E27FC236}">
                  <a16:creationId xmlns:a16="http://schemas.microsoft.com/office/drawing/2014/main" id="{DECDFB6B-F46B-DF4A-42B5-594C196D24EA}"/>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02;p47">
              <a:extLst>
                <a:ext uri="{FF2B5EF4-FFF2-40B4-BE49-F238E27FC236}">
                  <a16:creationId xmlns:a16="http://schemas.microsoft.com/office/drawing/2014/main" id="{5142BE16-0F12-9E51-A34B-B0C4F8094C2B}"/>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03;p47">
              <a:extLst>
                <a:ext uri="{FF2B5EF4-FFF2-40B4-BE49-F238E27FC236}">
                  <a16:creationId xmlns:a16="http://schemas.microsoft.com/office/drawing/2014/main" id="{402B531C-1F0B-B3B5-D25E-1D8C8A3BC248}"/>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4;p47">
              <a:extLst>
                <a:ext uri="{FF2B5EF4-FFF2-40B4-BE49-F238E27FC236}">
                  <a16:creationId xmlns:a16="http://schemas.microsoft.com/office/drawing/2014/main" id="{6317C32F-E502-7468-EA43-4FEF5661848A}"/>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805;p47">
              <a:extLst>
                <a:ext uri="{FF2B5EF4-FFF2-40B4-BE49-F238E27FC236}">
                  <a16:creationId xmlns:a16="http://schemas.microsoft.com/office/drawing/2014/main" id="{7EC5CF23-516D-A076-2400-35D200CF78D5}"/>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6;p47">
              <a:extLst>
                <a:ext uri="{FF2B5EF4-FFF2-40B4-BE49-F238E27FC236}">
                  <a16:creationId xmlns:a16="http://schemas.microsoft.com/office/drawing/2014/main" id="{3B163596-2E6E-9C72-AF4B-D8615ED911A9}"/>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07;p47">
              <a:extLst>
                <a:ext uri="{FF2B5EF4-FFF2-40B4-BE49-F238E27FC236}">
                  <a16:creationId xmlns:a16="http://schemas.microsoft.com/office/drawing/2014/main" id="{6022512F-04D3-CD76-45B7-CD650018B3C1}"/>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08;p47">
              <a:extLst>
                <a:ext uri="{FF2B5EF4-FFF2-40B4-BE49-F238E27FC236}">
                  <a16:creationId xmlns:a16="http://schemas.microsoft.com/office/drawing/2014/main" id="{B3F9455C-FA34-51E6-3FFC-6209BA93F64F}"/>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09;p47">
              <a:extLst>
                <a:ext uri="{FF2B5EF4-FFF2-40B4-BE49-F238E27FC236}">
                  <a16:creationId xmlns:a16="http://schemas.microsoft.com/office/drawing/2014/main" id="{B06E7FCA-3F72-1714-7C05-BA640ED8E0CC}"/>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10;p47">
              <a:extLst>
                <a:ext uri="{FF2B5EF4-FFF2-40B4-BE49-F238E27FC236}">
                  <a16:creationId xmlns:a16="http://schemas.microsoft.com/office/drawing/2014/main" id="{B194A0DA-F27A-7BAE-4C5D-D41BA392552C}"/>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11;p47">
              <a:extLst>
                <a:ext uri="{FF2B5EF4-FFF2-40B4-BE49-F238E27FC236}">
                  <a16:creationId xmlns:a16="http://schemas.microsoft.com/office/drawing/2014/main" id="{87082C84-6CE7-D744-EA8E-81C5B53B17D8}"/>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12;p47">
              <a:extLst>
                <a:ext uri="{FF2B5EF4-FFF2-40B4-BE49-F238E27FC236}">
                  <a16:creationId xmlns:a16="http://schemas.microsoft.com/office/drawing/2014/main" id="{219143A0-40F9-9636-464D-7B3F4A8AC460}"/>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13;p47">
              <a:extLst>
                <a:ext uri="{FF2B5EF4-FFF2-40B4-BE49-F238E27FC236}">
                  <a16:creationId xmlns:a16="http://schemas.microsoft.com/office/drawing/2014/main" id="{2A8323CC-7DE3-9A92-78BD-613C59E2E7A6}"/>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14;p47">
              <a:extLst>
                <a:ext uri="{FF2B5EF4-FFF2-40B4-BE49-F238E27FC236}">
                  <a16:creationId xmlns:a16="http://schemas.microsoft.com/office/drawing/2014/main" id="{96F50170-AC7A-1937-09D7-AD7FC2CDB41B}"/>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15;p47">
              <a:extLst>
                <a:ext uri="{FF2B5EF4-FFF2-40B4-BE49-F238E27FC236}">
                  <a16:creationId xmlns:a16="http://schemas.microsoft.com/office/drawing/2014/main" id="{FAC49494-95E6-1CE7-BAFD-179F6B799FD2}"/>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16;p47">
              <a:extLst>
                <a:ext uri="{FF2B5EF4-FFF2-40B4-BE49-F238E27FC236}">
                  <a16:creationId xmlns:a16="http://schemas.microsoft.com/office/drawing/2014/main" id="{4C6AF2D1-F6E2-9FDE-5319-6056DA4AE310}"/>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17;p47">
              <a:extLst>
                <a:ext uri="{FF2B5EF4-FFF2-40B4-BE49-F238E27FC236}">
                  <a16:creationId xmlns:a16="http://schemas.microsoft.com/office/drawing/2014/main" id="{49721F35-0295-7517-FDA1-27B6A646DE8C}"/>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18;p47">
              <a:extLst>
                <a:ext uri="{FF2B5EF4-FFF2-40B4-BE49-F238E27FC236}">
                  <a16:creationId xmlns:a16="http://schemas.microsoft.com/office/drawing/2014/main" id="{BC8353B4-11ED-806B-287B-01849B18AA82}"/>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19;p47">
              <a:extLst>
                <a:ext uri="{FF2B5EF4-FFF2-40B4-BE49-F238E27FC236}">
                  <a16:creationId xmlns:a16="http://schemas.microsoft.com/office/drawing/2014/main" id="{7BFF0F35-A410-B539-5E66-E7D7B4D1B3D4}"/>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20;p47">
              <a:extLst>
                <a:ext uri="{FF2B5EF4-FFF2-40B4-BE49-F238E27FC236}">
                  <a16:creationId xmlns:a16="http://schemas.microsoft.com/office/drawing/2014/main" id="{0A82542B-688E-B9EC-EDB2-176FA0078A44}"/>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1;p47">
              <a:extLst>
                <a:ext uri="{FF2B5EF4-FFF2-40B4-BE49-F238E27FC236}">
                  <a16:creationId xmlns:a16="http://schemas.microsoft.com/office/drawing/2014/main" id="{3AFC03E2-6D89-BD13-341A-C7B85E6C472C}"/>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2;p47">
              <a:extLst>
                <a:ext uri="{FF2B5EF4-FFF2-40B4-BE49-F238E27FC236}">
                  <a16:creationId xmlns:a16="http://schemas.microsoft.com/office/drawing/2014/main" id="{72DB2130-895E-A7B5-0D0F-93A343495B58}"/>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3;p47">
              <a:extLst>
                <a:ext uri="{FF2B5EF4-FFF2-40B4-BE49-F238E27FC236}">
                  <a16:creationId xmlns:a16="http://schemas.microsoft.com/office/drawing/2014/main" id="{DC3EFD3F-AD6B-BFB6-03EC-025BF3D6196F}"/>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824;p47">
              <a:extLst>
                <a:ext uri="{FF2B5EF4-FFF2-40B4-BE49-F238E27FC236}">
                  <a16:creationId xmlns:a16="http://schemas.microsoft.com/office/drawing/2014/main" id="{3E01A5DF-1DF3-816E-F361-57E9504A029F}"/>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825;p47">
              <a:extLst>
                <a:ext uri="{FF2B5EF4-FFF2-40B4-BE49-F238E27FC236}">
                  <a16:creationId xmlns:a16="http://schemas.microsoft.com/office/drawing/2014/main" id="{D839B818-1834-1E98-A7CC-5C645ADDA95A}"/>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826;p47">
              <a:extLst>
                <a:ext uri="{FF2B5EF4-FFF2-40B4-BE49-F238E27FC236}">
                  <a16:creationId xmlns:a16="http://schemas.microsoft.com/office/drawing/2014/main" id="{734AA121-DBE7-D448-35FB-1174C1EBB544}"/>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827;p47">
              <a:extLst>
                <a:ext uri="{FF2B5EF4-FFF2-40B4-BE49-F238E27FC236}">
                  <a16:creationId xmlns:a16="http://schemas.microsoft.com/office/drawing/2014/main" id="{9702E77E-F6B0-93DB-08CB-EA2A3FB651C4}"/>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828;p47">
              <a:extLst>
                <a:ext uri="{FF2B5EF4-FFF2-40B4-BE49-F238E27FC236}">
                  <a16:creationId xmlns:a16="http://schemas.microsoft.com/office/drawing/2014/main" id="{F18ECE66-A884-31B3-E422-70C37F764AA4}"/>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829;p47">
              <a:extLst>
                <a:ext uri="{FF2B5EF4-FFF2-40B4-BE49-F238E27FC236}">
                  <a16:creationId xmlns:a16="http://schemas.microsoft.com/office/drawing/2014/main" id="{5E0FD1F9-2CA0-62E5-9F49-798A1184EA09}"/>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830;p47">
              <a:extLst>
                <a:ext uri="{FF2B5EF4-FFF2-40B4-BE49-F238E27FC236}">
                  <a16:creationId xmlns:a16="http://schemas.microsoft.com/office/drawing/2014/main" id="{7490BFDD-2778-4923-2535-B9CCD70478F2}"/>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831;p47">
              <a:extLst>
                <a:ext uri="{FF2B5EF4-FFF2-40B4-BE49-F238E27FC236}">
                  <a16:creationId xmlns:a16="http://schemas.microsoft.com/office/drawing/2014/main" id="{6E3E9728-573A-FEA2-82AB-7406FB16D308}"/>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832;p47">
              <a:extLst>
                <a:ext uri="{FF2B5EF4-FFF2-40B4-BE49-F238E27FC236}">
                  <a16:creationId xmlns:a16="http://schemas.microsoft.com/office/drawing/2014/main" id="{ECEC2527-9568-A2AC-1B2E-3075A8463D3B}"/>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33;p47">
              <a:extLst>
                <a:ext uri="{FF2B5EF4-FFF2-40B4-BE49-F238E27FC236}">
                  <a16:creationId xmlns:a16="http://schemas.microsoft.com/office/drawing/2014/main" id="{52EDD69E-2D48-C100-6837-9B74CC526442}"/>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34;p47">
              <a:extLst>
                <a:ext uri="{FF2B5EF4-FFF2-40B4-BE49-F238E27FC236}">
                  <a16:creationId xmlns:a16="http://schemas.microsoft.com/office/drawing/2014/main" id="{0E3AD973-44E6-A5D3-EA84-7D108C233B4C}"/>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835;p47">
              <a:extLst>
                <a:ext uri="{FF2B5EF4-FFF2-40B4-BE49-F238E27FC236}">
                  <a16:creationId xmlns:a16="http://schemas.microsoft.com/office/drawing/2014/main" id="{087FC03A-5A28-C86F-6E15-C5B4A835AD45}"/>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36;p47">
              <a:extLst>
                <a:ext uri="{FF2B5EF4-FFF2-40B4-BE49-F238E27FC236}">
                  <a16:creationId xmlns:a16="http://schemas.microsoft.com/office/drawing/2014/main" id="{7DC50F00-27AB-BF53-64A8-AA37E828398D}"/>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37;p47">
              <a:extLst>
                <a:ext uri="{FF2B5EF4-FFF2-40B4-BE49-F238E27FC236}">
                  <a16:creationId xmlns:a16="http://schemas.microsoft.com/office/drawing/2014/main" id="{B2FB1341-964E-EDB2-25DF-488B10B2CAE3}"/>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071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E4670C7D-71D6-145C-4A18-A52E75BCB753}"/>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93412E88-2AF8-C98D-37B2-966FFD7C1996}"/>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Literature Review</a:t>
            </a:r>
            <a:endParaRPr dirty="0"/>
          </a:p>
        </p:txBody>
      </p:sp>
      <p:graphicFrame>
        <p:nvGraphicFramePr>
          <p:cNvPr id="2" name="Table 1">
            <a:extLst>
              <a:ext uri="{FF2B5EF4-FFF2-40B4-BE49-F238E27FC236}">
                <a16:creationId xmlns:a16="http://schemas.microsoft.com/office/drawing/2014/main" id="{11EF7032-8F7B-ADEA-BB13-70992CA56B9F}"/>
              </a:ext>
            </a:extLst>
          </p:cNvPr>
          <p:cNvGraphicFramePr>
            <a:graphicFrameLocks noGrp="1"/>
          </p:cNvGraphicFramePr>
          <p:nvPr>
            <p:extLst>
              <p:ext uri="{D42A27DB-BD31-4B8C-83A1-F6EECF244321}">
                <p14:modId xmlns:p14="http://schemas.microsoft.com/office/powerpoint/2010/main" val="2418761371"/>
              </p:ext>
            </p:extLst>
          </p:nvPr>
        </p:nvGraphicFramePr>
        <p:xfrm>
          <a:off x="914400" y="1091840"/>
          <a:ext cx="7418718" cy="3462908"/>
        </p:xfrm>
        <a:graphic>
          <a:graphicData uri="http://schemas.openxmlformats.org/drawingml/2006/table">
            <a:tbl>
              <a:tblPr firstRow="1" bandRow="1">
                <a:effectLst>
                  <a:outerShdw blurRad="50800" dist="38100" dir="13500000" algn="br" rotWithShape="0">
                    <a:prstClr val="black">
                      <a:alpha val="40000"/>
                    </a:prstClr>
                  </a:outerShdw>
                </a:effectLst>
                <a:tableStyleId>{793D81CF-94F2-401A-BA57-92F5A7B2D0C5}</a:tableStyleId>
              </a:tblPr>
              <a:tblGrid>
                <a:gridCol w="1414733">
                  <a:extLst>
                    <a:ext uri="{9D8B030D-6E8A-4147-A177-3AD203B41FA5}">
                      <a16:colId xmlns:a16="http://schemas.microsoft.com/office/drawing/2014/main" val="4272633569"/>
                    </a:ext>
                  </a:extLst>
                </a:gridCol>
                <a:gridCol w="3347049">
                  <a:extLst>
                    <a:ext uri="{9D8B030D-6E8A-4147-A177-3AD203B41FA5}">
                      <a16:colId xmlns:a16="http://schemas.microsoft.com/office/drawing/2014/main" val="1500583009"/>
                    </a:ext>
                  </a:extLst>
                </a:gridCol>
                <a:gridCol w="2656936">
                  <a:extLst>
                    <a:ext uri="{9D8B030D-6E8A-4147-A177-3AD203B41FA5}">
                      <a16:colId xmlns:a16="http://schemas.microsoft.com/office/drawing/2014/main" val="3748337141"/>
                    </a:ext>
                  </a:extLst>
                </a:gridCol>
              </a:tblGrid>
              <a:tr h="411113">
                <a:tc>
                  <a:txBody>
                    <a:bodyPr/>
                    <a:lstStyle/>
                    <a:p>
                      <a:pPr algn="l">
                        <a:buNone/>
                      </a:pPr>
                      <a:r>
                        <a:rPr lang="en-US" b="1" dirty="0">
                          <a:solidFill>
                            <a:schemeClr val="accent2"/>
                          </a:solidFill>
                          <a:effectLst/>
                        </a:rPr>
                        <a:t>Paradigm</a:t>
                      </a:r>
                      <a:endParaRPr lang="en-US" b="1" dirty="0">
                        <a:solidFill>
                          <a:schemeClr val="accent2"/>
                        </a:solidFill>
                        <a:effectLst/>
                        <a:latin typeface="Montserrat" pitchFamily="2" charset="0"/>
                      </a:endParaRPr>
                    </a:p>
                  </a:txBody>
                  <a:tcPr marR="86264" marT="86264" marB="86264" anchor="ctr"/>
                </a:tc>
                <a:tc>
                  <a:txBody>
                    <a:bodyPr/>
                    <a:lstStyle/>
                    <a:p>
                      <a:pPr algn="l">
                        <a:buNone/>
                      </a:pPr>
                      <a:r>
                        <a:rPr lang="en-US" b="1" dirty="0">
                          <a:solidFill>
                            <a:schemeClr val="accent2"/>
                          </a:solidFill>
                          <a:effectLst/>
                        </a:rPr>
                        <a:t>Key Findings</a:t>
                      </a:r>
                      <a:endParaRPr lang="en-US" b="1" dirty="0">
                        <a:solidFill>
                          <a:schemeClr val="accent2"/>
                        </a:solidFill>
                        <a:effectLst/>
                        <a:latin typeface="Montserrat" pitchFamily="2" charset="0"/>
                      </a:endParaRPr>
                    </a:p>
                  </a:txBody>
                  <a:tcPr marL="86264" marR="86264" marT="86264" marB="86264" anchor="ctr"/>
                </a:tc>
                <a:tc>
                  <a:txBody>
                    <a:bodyPr/>
                    <a:lstStyle/>
                    <a:p>
                      <a:pPr algn="l">
                        <a:buNone/>
                      </a:pPr>
                      <a:r>
                        <a:rPr lang="en-US" b="1" dirty="0">
                          <a:solidFill>
                            <a:schemeClr val="accent2"/>
                          </a:solidFill>
                          <a:effectLst/>
                        </a:rPr>
                        <a:t>Limitations</a:t>
                      </a:r>
                      <a:endParaRPr lang="en-US" b="1" dirty="0">
                        <a:solidFill>
                          <a:schemeClr val="accent2"/>
                        </a:solidFill>
                        <a:effectLst/>
                        <a:latin typeface="Montserrat" pitchFamily="2" charset="0"/>
                      </a:endParaRPr>
                    </a:p>
                  </a:txBody>
                  <a:tcPr marL="86264" marR="86264" marT="86264" marB="86264" anchor="ctr"/>
                </a:tc>
                <a:extLst>
                  <a:ext uri="{0D108BD9-81ED-4DB2-BD59-A6C34878D82A}">
                    <a16:rowId xmlns:a16="http://schemas.microsoft.com/office/drawing/2014/main" val="740502670"/>
                  </a:ext>
                </a:extLst>
              </a:tr>
              <a:tr h="865727">
                <a:tc>
                  <a:txBody>
                    <a:bodyPr/>
                    <a:lstStyle/>
                    <a:p>
                      <a:pPr>
                        <a:buNone/>
                      </a:pPr>
                      <a:r>
                        <a:rPr lang="en-US" b="0" dirty="0">
                          <a:solidFill>
                            <a:schemeClr val="tx1"/>
                          </a:solidFill>
                          <a:effectLst/>
                        </a:rPr>
                        <a:t>Classical ML</a:t>
                      </a:r>
                      <a:endParaRPr lang="en-US" b="0" dirty="0">
                        <a:solidFill>
                          <a:schemeClr val="tx1"/>
                        </a:solidFill>
                        <a:effectLst/>
                        <a:latin typeface="Montserrat" pitchFamily="2" charset="0"/>
                      </a:endParaRPr>
                    </a:p>
                  </a:txBody>
                  <a:tcPr marR="86264" marT="86264" marB="86264" anchor="ctr"/>
                </a:tc>
                <a:tc>
                  <a:txBody>
                    <a:bodyPr/>
                    <a:lstStyle/>
                    <a:p>
                      <a:pPr>
                        <a:buNone/>
                      </a:pPr>
                      <a:r>
                        <a:rPr lang="en-US" dirty="0">
                          <a:effectLst/>
                        </a:rPr>
                        <a:t>Effective on flattened features [6][7]. Good baseline performance.</a:t>
                      </a:r>
                      <a:endParaRPr lang="en-US" dirty="0">
                        <a:effectLst/>
                        <a:latin typeface="Montserrat" pitchFamily="2" charset="0"/>
                      </a:endParaRPr>
                    </a:p>
                  </a:txBody>
                  <a:tcPr marL="86264" marR="86264" marT="86264" marB="86264" anchor="ctr"/>
                </a:tc>
                <a:tc>
                  <a:txBody>
                    <a:bodyPr/>
                    <a:lstStyle/>
                    <a:p>
                      <a:pPr>
                        <a:buNone/>
                      </a:pPr>
                      <a:r>
                        <a:rPr lang="en-US" dirty="0">
                          <a:effectLst/>
                        </a:rPr>
                        <a:t>Ignores spatial dependencies and graph structure.</a:t>
                      </a:r>
                      <a:endParaRPr lang="en-US" dirty="0">
                        <a:effectLst/>
                        <a:latin typeface="Montserrat" pitchFamily="2" charset="0"/>
                      </a:endParaRPr>
                    </a:p>
                  </a:txBody>
                  <a:tcPr marL="86264" marR="86264" marT="86264" marB="86264" anchor="ctr"/>
                </a:tc>
                <a:extLst>
                  <a:ext uri="{0D108BD9-81ED-4DB2-BD59-A6C34878D82A}">
                    <a16:rowId xmlns:a16="http://schemas.microsoft.com/office/drawing/2014/main" val="3687151519"/>
                  </a:ext>
                </a:extLst>
              </a:tr>
              <a:tr h="1093034">
                <a:tc>
                  <a:txBody>
                    <a:bodyPr/>
                    <a:lstStyle/>
                    <a:p>
                      <a:pPr>
                        <a:buNone/>
                      </a:pPr>
                      <a:r>
                        <a:rPr lang="en-US" b="0" dirty="0">
                          <a:solidFill>
                            <a:schemeClr val="tx1"/>
                          </a:solidFill>
                          <a:effectLst/>
                        </a:rPr>
                        <a:t>Deep Learning</a:t>
                      </a:r>
                      <a:endParaRPr lang="en-US" b="0" dirty="0">
                        <a:solidFill>
                          <a:schemeClr val="tx1"/>
                        </a:solidFill>
                        <a:effectLst/>
                        <a:latin typeface="Montserrat" pitchFamily="2" charset="0"/>
                      </a:endParaRPr>
                    </a:p>
                  </a:txBody>
                  <a:tcPr marR="86264" marT="86264" marB="86264" anchor="ctr"/>
                </a:tc>
                <a:tc>
                  <a:txBody>
                    <a:bodyPr/>
                    <a:lstStyle/>
                    <a:p>
                      <a:pPr>
                        <a:buNone/>
                      </a:pPr>
                      <a:r>
                        <a:rPr lang="en-US" dirty="0">
                          <a:effectLst/>
                        </a:rPr>
                        <a:t>CNNs can improve feature extraction [4]. LSTMs model temporal dynamics.</a:t>
                      </a:r>
                      <a:endParaRPr lang="en-US" dirty="0">
                        <a:effectLst/>
                        <a:latin typeface="Montserrat" pitchFamily="2" charset="0"/>
                      </a:endParaRPr>
                    </a:p>
                  </a:txBody>
                  <a:tcPr marL="86264" marR="86264" marT="86264" marB="86264" anchor="ctr"/>
                </a:tc>
                <a:tc>
                  <a:txBody>
                    <a:bodyPr/>
                    <a:lstStyle/>
                    <a:p>
                      <a:pPr>
                        <a:buNone/>
                      </a:pPr>
                      <a:r>
                        <a:rPr lang="en-US">
                          <a:effectLst/>
                        </a:rPr>
                        <a:t>Not designed for non-Euclidean data. Struggles with arbitrary graph structure.</a:t>
                      </a:r>
                      <a:endParaRPr lang="en-US">
                        <a:effectLst/>
                        <a:latin typeface="Montserrat" pitchFamily="2" charset="0"/>
                      </a:endParaRPr>
                    </a:p>
                  </a:txBody>
                  <a:tcPr marL="86264" marR="86264" marT="86264" marB="86264" anchor="ctr"/>
                </a:tc>
                <a:extLst>
                  <a:ext uri="{0D108BD9-81ED-4DB2-BD59-A6C34878D82A}">
                    <a16:rowId xmlns:a16="http://schemas.microsoft.com/office/drawing/2014/main" val="2376276874"/>
                  </a:ext>
                </a:extLst>
              </a:tr>
              <a:tr h="1093034">
                <a:tc>
                  <a:txBody>
                    <a:bodyPr/>
                    <a:lstStyle/>
                    <a:p>
                      <a:pPr>
                        <a:buNone/>
                      </a:pPr>
                      <a:r>
                        <a:rPr lang="en-US" b="0" dirty="0">
                          <a:solidFill>
                            <a:schemeClr val="tx1"/>
                          </a:solidFill>
                          <a:effectLst/>
                        </a:rPr>
                        <a:t>Graph Neural Networks</a:t>
                      </a:r>
                      <a:endParaRPr lang="en-US" b="0" dirty="0">
                        <a:solidFill>
                          <a:schemeClr val="tx1"/>
                        </a:solidFill>
                        <a:effectLst/>
                        <a:latin typeface="Montserrat" pitchFamily="2" charset="0"/>
                      </a:endParaRPr>
                    </a:p>
                  </a:txBody>
                  <a:tcPr marR="86264" marT="86264" marB="86264" anchor="ctr"/>
                </a:tc>
                <a:tc>
                  <a:txBody>
                    <a:bodyPr/>
                    <a:lstStyle/>
                    <a:p>
                      <a:pPr>
                        <a:buNone/>
                      </a:pPr>
                      <a:r>
                        <a:rPr lang="en-US" dirty="0">
                          <a:effectLst/>
                        </a:rPr>
                        <a:t>Show great promise in modeling brain topology [11] [12] [13].</a:t>
                      </a:r>
                      <a:endParaRPr lang="en-US" dirty="0">
                        <a:effectLst/>
                        <a:latin typeface="Montserrat" pitchFamily="2" charset="0"/>
                      </a:endParaRPr>
                    </a:p>
                  </a:txBody>
                  <a:tcPr marL="86264" marR="86264" marT="86264" marB="86264" anchor="ctr"/>
                </a:tc>
                <a:tc>
                  <a:txBody>
                    <a:bodyPr/>
                    <a:lstStyle/>
                    <a:p>
                      <a:pPr>
                        <a:buNone/>
                      </a:pPr>
                      <a:r>
                        <a:rPr lang="en-US" dirty="0">
                          <a:effectLst/>
                        </a:rPr>
                        <a:t>Literature is fragmented. Lack of direct, standardized comparisons.</a:t>
                      </a:r>
                      <a:endParaRPr lang="en-US" dirty="0">
                        <a:effectLst/>
                        <a:latin typeface="Montserrat" pitchFamily="2" charset="0"/>
                      </a:endParaRPr>
                    </a:p>
                  </a:txBody>
                  <a:tcPr marL="86264" marR="86264" marT="86264" marB="86264" anchor="ctr"/>
                </a:tc>
                <a:extLst>
                  <a:ext uri="{0D108BD9-81ED-4DB2-BD59-A6C34878D82A}">
                    <a16:rowId xmlns:a16="http://schemas.microsoft.com/office/drawing/2014/main" val="705979693"/>
                  </a:ext>
                </a:extLst>
              </a:tr>
            </a:tbl>
          </a:graphicData>
        </a:graphic>
      </p:graphicFrame>
      <p:sp>
        <p:nvSpPr>
          <p:cNvPr id="6" name="TextBox 5">
            <a:extLst>
              <a:ext uri="{FF2B5EF4-FFF2-40B4-BE49-F238E27FC236}">
                <a16:creationId xmlns:a16="http://schemas.microsoft.com/office/drawing/2014/main" id="{E82595BB-9103-1794-DCE2-3940D5257F75}"/>
              </a:ext>
            </a:extLst>
          </p:cNvPr>
          <p:cNvSpPr txBox="1"/>
          <p:nvPr/>
        </p:nvSpPr>
        <p:spPr>
          <a:xfrm>
            <a:off x="841972" y="4556243"/>
            <a:ext cx="7215611" cy="523220"/>
          </a:xfrm>
          <a:prstGeom prst="rect">
            <a:avLst/>
          </a:prstGeom>
          <a:noFill/>
        </p:spPr>
        <p:txBody>
          <a:bodyPr wrap="square">
            <a:spAutoFit/>
          </a:bodyPr>
          <a:lstStyle/>
          <a:p>
            <a:r>
              <a:rPr lang="en-US" b="1" dirty="0"/>
              <a:t>Gap</a:t>
            </a:r>
            <a:r>
              <a:rPr lang="en-US" dirty="0"/>
              <a:t>: While each approach has merits, a comprehensive benchmark is needed to guide future research and clinical application.</a:t>
            </a:r>
          </a:p>
        </p:txBody>
      </p:sp>
      <p:grpSp>
        <p:nvGrpSpPr>
          <p:cNvPr id="7" name="Google Shape;800;p47">
            <a:extLst>
              <a:ext uri="{FF2B5EF4-FFF2-40B4-BE49-F238E27FC236}">
                <a16:creationId xmlns:a16="http://schemas.microsoft.com/office/drawing/2014/main" id="{C1193D6A-065A-035C-E8AA-DAC0B366801C}"/>
              </a:ext>
            </a:extLst>
          </p:cNvPr>
          <p:cNvGrpSpPr/>
          <p:nvPr/>
        </p:nvGrpSpPr>
        <p:grpSpPr>
          <a:xfrm flipH="1">
            <a:off x="90532" y="350586"/>
            <a:ext cx="642798" cy="590975"/>
            <a:chOff x="720011" y="2311306"/>
            <a:chExt cx="2859963" cy="2297201"/>
          </a:xfrm>
        </p:grpSpPr>
        <p:sp>
          <p:nvSpPr>
            <p:cNvPr id="8" name="Google Shape;801;p47">
              <a:extLst>
                <a:ext uri="{FF2B5EF4-FFF2-40B4-BE49-F238E27FC236}">
                  <a16:creationId xmlns:a16="http://schemas.microsoft.com/office/drawing/2014/main" id="{6670D1CD-6283-8427-7FF3-3CB2A8970147}"/>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2;p47">
              <a:extLst>
                <a:ext uri="{FF2B5EF4-FFF2-40B4-BE49-F238E27FC236}">
                  <a16:creationId xmlns:a16="http://schemas.microsoft.com/office/drawing/2014/main" id="{AFC99C47-CBD0-9A26-CF56-F4E1C7C592B0}"/>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3;p47">
              <a:extLst>
                <a:ext uri="{FF2B5EF4-FFF2-40B4-BE49-F238E27FC236}">
                  <a16:creationId xmlns:a16="http://schemas.microsoft.com/office/drawing/2014/main" id="{9B570074-23B9-89E1-92CD-7F70F572710A}"/>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4;p47">
              <a:extLst>
                <a:ext uri="{FF2B5EF4-FFF2-40B4-BE49-F238E27FC236}">
                  <a16:creationId xmlns:a16="http://schemas.microsoft.com/office/drawing/2014/main" id="{019AFAB4-605C-7925-2781-87A4951DF3B4}"/>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5;p47">
              <a:extLst>
                <a:ext uri="{FF2B5EF4-FFF2-40B4-BE49-F238E27FC236}">
                  <a16:creationId xmlns:a16="http://schemas.microsoft.com/office/drawing/2014/main" id="{7602833D-E495-BD9A-D3FF-4883FB4091FC}"/>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6;p47">
              <a:extLst>
                <a:ext uri="{FF2B5EF4-FFF2-40B4-BE49-F238E27FC236}">
                  <a16:creationId xmlns:a16="http://schemas.microsoft.com/office/drawing/2014/main" id="{5BFE21D0-F436-C2C2-C970-36586F6FC201}"/>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7;p47">
              <a:extLst>
                <a:ext uri="{FF2B5EF4-FFF2-40B4-BE49-F238E27FC236}">
                  <a16:creationId xmlns:a16="http://schemas.microsoft.com/office/drawing/2014/main" id="{C7192357-2899-965A-D221-112B662EBC4D}"/>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8;p47">
              <a:extLst>
                <a:ext uri="{FF2B5EF4-FFF2-40B4-BE49-F238E27FC236}">
                  <a16:creationId xmlns:a16="http://schemas.microsoft.com/office/drawing/2014/main" id="{AD26AC38-EC31-B912-5B6F-BA2887B2D3A7}"/>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9;p47">
              <a:extLst>
                <a:ext uri="{FF2B5EF4-FFF2-40B4-BE49-F238E27FC236}">
                  <a16:creationId xmlns:a16="http://schemas.microsoft.com/office/drawing/2014/main" id="{A7741881-F9CC-9447-CDF5-00D94BD6BD91}"/>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0;p47">
              <a:extLst>
                <a:ext uri="{FF2B5EF4-FFF2-40B4-BE49-F238E27FC236}">
                  <a16:creationId xmlns:a16="http://schemas.microsoft.com/office/drawing/2014/main" id="{7CB382F0-3675-6222-384B-D37B3ACA4E9A}"/>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1;p47">
              <a:extLst>
                <a:ext uri="{FF2B5EF4-FFF2-40B4-BE49-F238E27FC236}">
                  <a16:creationId xmlns:a16="http://schemas.microsoft.com/office/drawing/2014/main" id="{94517874-0436-689B-F2E0-EF7FFC6F92BB}"/>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2;p47">
              <a:extLst>
                <a:ext uri="{FF2B5EF4-FFF2-40B4-BE49-F238E27FC236}">
                  <a16:creationId xmlns:a16="http://schemas.microsoft.com/office/drawing/2014/main" id="{7AC9122E-C34F-7F40-F526-4EE16C91C66A}"/>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3;p47">
              <a:extLst>
                <a:ext uri="{FF2B5EF4-FFF2-40B4-BE49-F238E27FC236}">
                  <a16:creationId xmlns:a16="http://schemas.microsoft.com/office/drawing/2014/main" id="{B0B80D1D-555A-AD5C-8702-CDDEA39F7623}"/>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4;p47">
              <a:extLst>
                <a:ext uri="{FF2B5EF4-FFF2-40B4-BE49-F238E27FC236}">
                  <a16:creationId xmlns:a16="http://schemas.microsoft.com/office/drawing/2014/main" id="{E3D9E193-C620-DF1F-83CC-D493CC25F194}"/>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5;p47">
              <a:extLst>
                <a:ext uri="{FF2B5EF4-FFF2-40B4-BE49-F238E27FC236}">
                  <a16:creationId xmlns:a16="http://schemas.microsoft.com/office/drawing/2014/main" id="{129AAD87-E635-5637-5CC4-11B3539A75D1}"/>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6;p47">
              <a:extLst>
                <a:ext uri="{FF2B5EF4-FFF2-40B4-BE49-F238E27FC236}">
                  <a16:creationId xmlns:a16="http://schemas.microsoft.com/office/drawing/2014/main" id="{6988986D-3A16-254A-B725-340E3F23A0A3}"/>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7;p47">
              <a:extLst>
                <a:ext uri="{FF2B5EF4-FFF2-40B4-BE49-F238E27FC236}">
                  <a16:creationId xmlns:a16="http://schemas.microsoft.com/office/drawing/2014/main" id="{7CEFD282-163A-8528-A2F7-A83CC6AB2FF7}"/>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8;p47">
              <a:extLst>
                <a:ext uri="{FF2B5EF4-FFF2-40B4-BE49-F238E27FC236}">
                  <a16:creationId xmlns:a16="http://schemas.microsoft.com/office/drawing/2014/main" id="{AC003610-12A5-66C3-D36B-A7FBF6C88A14}"/>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9;p47">
              <a:extLst>
                <a:ext uri="{FF2B5EF4-FFF2-40B4-BE49-F238E27FC236}">
                  <a16:creationId xmlns:a16="http://schemas.microsoft.com/office/drawing/2014/main" id="{4391AE6F-E254-98C8-B595-825BF0BA2A5A}"/>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0;p47">
              <a:extLst>
                <a:ext uri="{FF2B5EF4-FFF2-40B4-BE49-F238E27FC236}">
                  <a16:creationId xmlns:a16="http://schemas.microsoft.com/office/drawing/2014/main" id="{FC08C53A-DF36-8E1B-A7CC-AF52CECEBA72}"/>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1;p47">
              <a:extLst>
                <a:ext uri="{FF2B5EF4-FFF2-40B4-BE49-F238E27FC236}">
                  <a16:creationId xmlns:a16="http://schemas.microsoft.com/office/drawing/2014/main" id="{6D812C81-E09E-0005-A150-5721896DDE0B}"/>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2;p47">
              <a:extLst>
                <a:ext uri="{FF2B5EF4-FFF2-40B4-BE49-F238E27FC236}">
                  <a16:creationId xmlns:a16="http://schemas.microsoft.com/office/drawing/2014/main" id="{98DA39F7-CC23-0F6B-353D-3D6124C53AA1}"/>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3;p47">
              <a:extLst>
                <a:ext uri="{FF2B5EF4-FFF2-40B4-BE49-F238E27FC236}">
                  <a16:creationId xmlns:a16="http://schemas.microsoft.com/office/drawing/2014/main" id="{5BF742C3-90E9-150E-14F9-D14BAAD77DB9}"/>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4;p47">
              <a:extLst>
                <a:ext uri="{FF2B5EF4-FFF2-40B4-BE49-F238E27FC236}">
                  <a16:creationId xmlns:a16="http://schemas.microsoft.com/office/drawing/2014/main" id="{3D2973FC-0A26-A863-C239-0E8AA28F28FA}"/>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25;p47">
              <a:extLst>
                <a:ext uri="{FF2B5EF4-FFF2-40B4-BE49-F238E27FC236}">
                  <a16:creationId xmlns:a16="http://schemas.microsoft.com/office/drawing/2014/main" id="{25A887E4-1E1D-D270-BF55-29E5A2C99BB3}"/>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26;p47">
              <a:extLst>
                <a:ext uri="{FF2B5EF4-FFF2-40B4-BE49-F238E27FC236}">
                  <a16:creationId xmlns:a16="http://schemas.microsoft.com/office/drawing/2014/main" id="{E1992222-AC4C-6D04-FA32-21302D3B2534}"/>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27;p47">
              <a:extLst>
                <a:ext uri="{FF2B5EF4-FFF2-40B4-BE49-F238E27FC236}">
                  <a16:creationId xmlns:a16="http://schemas.microsoft.com/office/drawing/2014/main" id="{DB1B6C71-8A9C-2AD3-55B5-E62991FF2EE9}"/>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28;p47">
              <a:extLst>
                <a:ext uri="{FF2B5EF4-FFF2-40B4-BE49-F238E27FC236}">
                  <a16:creationId xmlns:a16="http://schemas.microsoft.com/office/drawing/2014/main" id="{ECE70C19-6411-8B79-AB99-57F7A30BC158}"/>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9;p47">
              <a:extLst>
                <a:ext uri="{FF2B5EF4-FFF2-40B4-BE49-F238E27FC236}">
                  <a16:creationId xmlns:a16="http://schemas.microsoft.com/office/drawing/2014/main" id="{5FD597C7-C29E-3AFA-A5FA-A5D0CA89E924}"/>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0;p47">
              <a:extLst>
                <a:ext uri="{FF2B5EF4-FFF2-40B4-BE49-F238E27FC236}">
                  <a16:creationId xmlns:a16="http://schemas.microsoft.com/office/drawing/2014/main" id="{B520FBA5-3801-4C31-3275-FD7B04EB6F79}"/>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1;p47">
              <a:extLst>
                <a:ext uri="{FF2B5EF4-FFF2-40B4-BE49-F238E27FC236}">
                  <a16:creationId xmlns:a16="http://schemas.microsoft.com/office/drawing/2014/main" id="{CBA9C29A-6D71-AA5E-FA51-75C70B5E7CB9}"/>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2;p47">
              <a:extLst>
                <a:ext uri="{FF2B5EF4-FFF2-40B4-BE49-F238E27FC236}">
                  <a16:creationId xmlns:a16="http://schemas.microsoft.com/office/drawing/2014/main" id="{1EFD5623-D071-0112-F2ED-4283949A1C68}"/>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3;p47">
              <a:extLst>
                <a:ext uri="{FF2B5EF4-FFF2-40B4-BE49-F238E27FC236}">
                  <a16:creationId xmlns:a16="http://schemas.microsoft.com/office/drawing/2014/main" id="{31FAD784-F707-3877-8433-3958E74C59E2}"/>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4;p47">
              <a:extLst>
                <a:ext uri="{FF2B5EF4-FFF2-40B4-BE49-F238E27FC236}">
                  <a16:creationId xmlns:a16="http://schemas.microsoft.com/office/drawing/2014/main" id="{C500CA90-238F-6FF8-CECF-BBC61871CCBA}"/>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5;p47">
              <a:extLst>
                <a:ext uri="{FF2B5EF4-FFF2-40B4-BE49-F238E27FC236}">
                  <a16:creationId xmlns:a16="http://schemas.microsoft.com/office/drawing/2014/main" id="{A082A2B1-5D0D-7E0F-0AA8-5E1880A19C39}"/>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6;p47">
              <a:extLst>
                <a:ext uri="{FF2B5EF4-FFF2-40B4-BE49-F238E27FC236}">
                  <a16:creationId xmlns:a16="http://schemas.microsoft.com/office/drawing/2014/main" id="{47FB210A-98BA-C66E-4F5C-7AC709FD04FF}"/>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7;p47">
              <a:extLst>
                <a:ext uri="{FF2B5EF4-FFF2-40B4-BE49-F238E27FC236}">
                  <a16:creationId xmlns:a16="http://schemas.microsoft.com/office/drawing/2014/main" id="{3E8AEE8D-2061-9636-376F-855F7BD4FBC3}"/>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6851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537F476D-B23C-CC0D-3E5F-ACC55942622E}"/>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BCA05CB3-20E5-F962-8304-91CCDDF89584}"/>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Methodology </a:t>
            </a:r>
            <a:endParaRPr dirty="0"/>
          </a:p>
        </p:txBody>
      </p:sp>
      <p:sp>
        <p:nvSpPr>
          <p:cNvPr id="466" name="Google Shape;466;p32">
            <a:extLst>
              <a:ext uri="{FF2B5EF4-FFF2-40B4-BE49-F238E27FC236}">
                <a16:creationId xmlns:a16="http://schemas.microsoft.com/office/drawing/2014/main" id="{AFFDD8C0-ABDA-CF23-15AA-B52D1953607D}"/>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grpSp>
        <p:nvGrpSpPr>
          <p:cNvPr id="467" name="Google Shape;467;p32">
            <a:extLst>
              <a:ext uri="{FF2B5EF4-FFF2-40B4-BE49-F238E27FC236}">
                <a16:creationId xmlns:a16="http://schemas.microsoft.com/office/drawing/2014/main" id="{0BA355A5-D494-2757-D2FD-381CB55D01F2}"/>
              </a:ext>
            </a:extLst>
          </p:cNvPr>
          <p:cNvGrpSpPr/>
          <p:nvPr/>
        </p:nvGrpSpPr>
        <p:grpSpPr>
          <a:xfrm>
            <a:off x="715097" y="1089046"/>
            <a:ext cx="3108386" cy="2965653"/>
            <a:chOff x="5637072" y="1089046"/>
            <a:chExt cx="3108386" cy="2965653"/>
          </a:xfrm>
        </p:grpSpPr>
        <p:grpSp>
          <p:nvGrpSpPr>
            <p:cNvPr id="468" name="Google Shape;468;p32">
              <a:extLst>
                <a:ext uri="{FF2B5EF4-FFF2-40B4-BE49-F238E27FC236}">
                  <a16:creationId xmlns:a16="http://schemas.microsoft.com/office/drawing/2014/main" id="{CDD0B782-4326-1527-AA8B-637DC90E02A2}"/>
                </a:ext>
              </a:extLst>
            </p:cNvPr>
            <p:cNvGrpSpPr/>
            <p:nvPr/>
          </p:nvGrpSpPr>
          <p:grpSpPr>
            <a:xfrm>
              <a:off x="5637072" y="1089046"/>
              <a:ext cx="3108386" cy="2965653"/>
              <a:chOff x="5637072" y="1089046"/>
              <a:chExt cx="3108386" cy="2965653"/>
            </a:xfrm>
          </p:grpSpPr>
          <p:sp>
            <p:nvSpPr>
              <p:cNvPr id="469" name="Google Shape;469;p32">
                <a:extLst>
                  <a:ext uri="{FF2B5EF4-FFF2-40B4-BE49-F238E27FC236}">
                    <a16:creationId xmlns:a16="http://schemas.microsoft.com/office/drawing/2014/main" id="{D486B28B-875D-D55B-CE08-650A2AD03E11}"/>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2">
                <a:extLst>
                  <a:ext uri="{FF2B5EF4-FFF2-40B4-BE49-F238E27FC236}">
                    <a16:creationId xmlns:a16="http://schemas.microsoft.com/office/drawing/2014/main" id="{A52FE345-03CD-56EE-4855-37FEC30E0064}"/>
                  </a:ext>
                </a:extLst>
              </p:cNvPr>
              <p:cNvGrpSpPr/>
              <p:nvPr/>
            </p:nvGrpSpPr>
            <p:grpSpPr>
              <a:xfrm>
                <a:off x="5637072" y="1089046"/>
                <a:ext cx="3108386" cy="2965653"/>
                <a:chOff x="3804663" y="-4374575"/>
                <a:chExt cx="3421825" cy="3264700"/>
              </a:xfrm>
            </p:grpSpPr>
            <p:sp>
              <p:nvSpPr>
                <p:cNvPr id="471" name="Google Shape;471;p32">
                  <a:extLst>
                    <a:ext uri="{FF2B5EF4-FFF2-40B4-BE49-F238E27FC236}">
                      <a16:creationId xmlns:a16="http://schemas.microsoft.com/office/drawing/2014/main" id="{9130A290-5056-61FB-B6CF-D8CE1B6D8990}"/>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a:extLst>
                    <a:ext uri="{FF2B5EF4-FFF2-40B4-BE49-F238E27FC236}">
                      <a16:creationId xmlns:a16="http://schemas.microsoft.com/office/drawing/2014/main" id="{19A736CD-718C-4B0B-3728-88A26D8926E4}"/>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a:extLst>
                    <a:ext uri="{FF2B5EF4-FFF2-40B4-BE49-F238E27FC236}">
                      <a16:creationId xmlns:a16="http://schemas.microsoft.com/office/drawing/2014/main" id="{FD70EE77-B9E7-EA79-BCDF-B5DF6CE53DEF}"/>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a:extLst>
                    <a:ext uri="{FF2B5EF4-FFF2-40B4-BE49-F238E27FC236}">
                      <a16:creationId xmlns:a16="http://schemas.microsoft.com/office/drawing/2014/main" id="{7B6081A8-B8A9-32C1-0C3F-9415EBDF96F1}"/>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a:extLst>
                    <a:ext uri="{FF2B5EF4-FFF2-40B4-BE49-F238E27FC236}">
                      <a16:creationId xmlns:a16="http://schemas.microsoft.com/office/drawing/2014/main" id="{90582136-DE2E-7E05-099C-D8564593F220}"/>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a:extLst>
                    <a:ext uri="{FF2B5EF4-FFF2-40B4-BE49-F238E27FC236}">
                      <a16:creationId xmlns:a16="http://schemas.microsoft.com/office/drawing/2014/main" id="{86111FA4-3953-71BE-F281-100B9A64FD45}"/>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a:extLst>
                    <a:ext uri="{FF2B5EF4-FFF2-40B4-BE49-F238E27FC236}">
                      <a16:creationId xmlns:a16="http://schemas.microsoft.com/office/drawing/2014/main" id="{76AAC85B-5959-30D1-EDA2-4741EACBD67C}"/>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a:extLst>
                    <a:ext uri="{FF2B5EF4-FFF2-40B4-BE49-F238E27FC236}">
                      <a16:creationId xmlns:a16="http://schemas.microsoft.com/office/drawing/2014/main" id="{72907088-9E3B-4D3A-B68B-293297F79E96}"/>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a:extLst>
                    <a:ext uri="{FF2B5EF4-FFF2-40B4-BE49-F238E27FC236}">
                      <a16:creationId xmlns:a16="http://schemas.microsoft.com/office/drawing/2014/main" id="{6F4FB00F-2B67-43E5-8203-B3B5B42D783C}"/>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a:extLst>
                    <a:ext uri="{FF2B5EF4-FFF2-40B4-BE49-F238E27FC236}">
                      <a16:creationId xmlns:a16="http://schemas.microsoft.com/office/drawing/2014/main" id="{153F3094-C86F-5D7B-D127-5743E02CCC1B}"/>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a:extLst>
                    <a:ext uri="{FF2B5EF4-FFF2-40B4-BE49-F238E27FC236}">
                      <a16:creationId xmlns:a16="http://schemas.microsoft.com/office/drawing/2014/main" id="{CCDBE64D-6FB7-3C0B-1FDB-E4B3EECC8F17}"/>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a:extLst>
                    <a:ext uri="{FF2B5EF4-FFF2-40B4-BE49-F238E27FC236}">
                      <a16:creationId xmlns:a16="http://schemas.microsoft.com/office/drawing/2014/main" id="{2E8BA794-2554-8E8E-7B1B-299BDB548D7D}"/>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a:extLst>
                    <a:ext uri="{FF2B5EF4-FFF2-40B4-BE49-F238E27FC236}">
                      <a16:creationId xmlns:a16="http://schemas.microsoft.com/office/drawing/2014/main" id="{452768D4-64AF-217E-3CBD-498E5CC92EBE}"/>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a:extLst>
                    <a:ext uri="{FF2B5EF4-FFF2-40B4-BE49-F238E27FC236}">
                      <a16:creationId xmlns:a16="http://schemas.microsoft.com/office/drawing/2014/main" id="{85787C29-1569-5CEA-9D84-503535AA59A4}"/>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a:extLst>
                    <a:ext uri="{FF2B5EF4-FFF2-40B4-BE49-F238E27FC236}">
                      <a16:creationId xmlns:a16="http://schemas.microsoft.com/office/drawing/2014/main" id="{65B79C9E-0F9F-4D44-AE80-D5EAA05B9EEF}"/>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a:extLst>
                    <a:ext uri="{FF2B5EF4-FFF2-40B4-BE49-F238E27FC236}">
                      <a16:creationId xmlns:a16="http://schemas.microsoft.com/office/drawing/2014/main" id="{CC40B22E-41D8-2527-87EE-661F8DAF6109}"/>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a:extLst>
                    <a:ext uri="{FF2B5EF4-FFF2-40B4-BE49-F238E27FC236}">
                      <a16:creationId xmlns:a16="http://schemas.microsoft.com/office/drawing/2014/main" id="{C2E725F8-8D05-0120-B9BA-F3BA4932F128}"/>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a:extLst>
                    <a:ext uri="{FF2B5EF4-FFF2-40B4-BE49-F238E27FC236}">
                      <a16:creationId xmlns:a16="http://schemas.microsoft.com/office/drawing/2014/main" id="{4A0B7F9E-64AE-FF0F-A54E-9065D0ACEF39}"/>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a:extLst>
                    <a:ext uri="{FF2B5EF4-FFF2-40B4-BE49-F238E27FC236}">
                      <a16:creationId xmlns:a16="http://schemas.microsoft.com/office/drawing/2014/main" id="{813AA7DC-4F3A-8301-0DB3-23CE48E5319E}"/>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a:extLst>
                    <a:ext uri="{FF2B5EF4-FFF2-40B4-BE49-F238E27FC236}">
                      <a16:creationId xmlns:a16="http://schemas.microsoft.com/office/drawing/2014/main" id="{BA035F1F-4761-93A2-458D-0B761AE92A16}"/>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a:extLst>
                    <a:ext uri="{FF2B5EF4-FFF2-40B4-BE49-F238E27FC236}">
                      <a16:creationId xmlns:a16="http://schemas.microsoft.com/office/drawing/2014/main" id="{9B68082C-E679-C49D-C28C-6B2CECD6F54D}"/>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a:extLst>
                    <a:ext uri="{FF2B5EF4-FFF2-40B4-BE49-F238E27FC236}">
                      <a16:creationId xmlns:a16="http://schemas.microsoft.com/office/drawing/2014/main" id="{7A3BEFEE-8E36-B283-6201-1BBD4C7B574A}"/>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a:extLst>
                    <a:ext uri="{FF2B5EF4-FFF2-40B4-BE49-F238E27FC236}">
                      <a16:creationId xmlns:a16="http://schemas.microsoft.com/office/drawing/2014/main" id="{D673474F-0002-94C7-C1C4-A78389496D81}"/>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a:extLst>
                    <a:ext uri="{FF2B5EF4-FFF2-40B4-BE49-F238E27FC236}">
                      <a16:creationId xmlns:a16="http://schemas.microsoft.com/office/drawing/2014/main" id="{C719BECB-6E7D-8BB6-E45B-5C0D1C5A857F}"/>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a:extLst>
                    <a:ext uri="{FF2B5EF4-FFF2-40B4-BE49-F238E27FC236}">
                      <a16:creationId xmlns:a16="http://schemas.microsoft.com/office/drawing/2014/main" id="{3F34B788-0B12-CA11-7869-78D954EAB00B}"/>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a:extLst>
                    <a:ext uri="{FF2B5EF4-FFF2-40B4-BE49-F238E27FC236}">
                      <a16:creationId xmlns:a16="http://schemas.microsoft.com/office/drawing/2014/main" id="{5C7275AC-BCBB-D4D9-6F3D-DC50518BD367}"/>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a:extLst>
                    <a:ext uri="{FF2B5EF4-FFF2-40B4-BE49-F238E27FC236}">
                      <a16:creationId xmlns:a16="http://schemas.microsoft.com/office/drawing/2014/main" id="{8C6ABE4C-3A1D-EE9C-C1B6-C7E3479794A9}"/>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a:extLst>
                    <a:ext uri="{FF2B5EF4-FFF2-40B4-BE49-F238E27FC236}">
                      <a16:creationId xmlns:a16="http://schemas.microsoft.com/office/drawing/2014/main" id="{A673C754-032F-D265-E405-C4521D1A947D}"/>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a:extLst>
                    <a:ext uri="{FF2B5EF4-FFF2-40B4-BE49-F238E27FC236}">
                      <a16:creationId xmlns:a16="http://schemas.microsoft.com/office/drawing/2014/main" id="{33906641-9039-55EA-AE50-EB1F46C2AAB7}"/>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a:extLst>
                    <a:ext uri="{FF2B5EF4-FFF2-40B4-BE49-F238E27FC236}">
                      <a16:creationId xmlns:a16="http://schemas.microsoft.com/office/drawing/2014/main" id="{AF8BDB3E-CF22-D577-FFC1-FB70279F20B7}"/>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a:extLst>
                    <a:ext uri="{FF2B5EF4-FFF2-40B4-BE49-F238E27FC236}">
                      <a16:creationId xmlns:a16="http://schemas.microsoft.com/office/drawing/2014/main" id="{15C61EDB-E9D0-D2DE-9F06-6C987F6376FB}"/>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a:extLst>
                    <a:ext uri="{FF2B5EF4-FFF2-40B4-BE49-F238E27FC236}">
                      <a16:creationId xmlns:a16="http://schemas.microsoft.com/office/drawing/2014/main" id="{C45A0EE4-D1E7-41FB-0C46-609D4FD2E368}"/>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a:extLst>
                    <a:ext uri="{FF2B5EF4-FFF2-40B4-BE49-F238E27FC236}">
                      <a16:creationId xmlns:a16="http://schemas.microsoft.com/office/drawing/2014/main" id="{CCCB83CC-3196-08AB-B5FE-4E5658104C09}"/>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a:extLst>
                    <a:ext uri="{FF2B5EF4-FFF2-40B4-BE49-F238E27FC236}">
                      <a16:creationId xmlns:a16="http://schemas.microsoft.com/office/drawing/2014/main" id="{7777110C-B7CA-72E4-3434-08A9C891C69C}"/>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a:extLst>
                    <a:ext uri="{FF2B5EF4-FFF2-40B4-BE49-F238E27FC236}">
                      <a16:creationId xmlns:a16="http://schemas.microsoft.com/office/drawing/2014/main" id="{6A29A6AC-2ADC-60F5-3389-D428657740A6}"/>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a:extLst>
                    <a:ext uri="{FF2B5EF4-FFF2-40B4-BE49-F238E27FC236}">
                      <a16:creationId xmlns:a16="http://schemas.microsoft.com/office/drawing/2014/main" id="{C2661F78-2EDF-A196-03C1-98A7762C456B}"/>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a:extLst>
                    <a:ext uri="{FF2B5EF4-FFF2-40B4-BE49-F238E27FC236}">
                      <a16:creationId xmlns:a16="http://schemas.microsoft.com/office/drawing/2014/main" id="{0D8FC477-22EA-F766-CD37-6BB9818BC898}"/>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a:extLst>
                    <a:ext uri="{FF2B5EF4-FFF2-40B4-BE49-F238E27FC236}">
                      <a16:creationId xmlns:a16="http://schemas.microsoft.com/office/drawing/2014/main" id="{2306B963-0A62-0368-4758-DAC3268E9619}"/>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a:extLst>
                    <a:ext uri="{FF2B5EF4-FFF2-40B4-BE49-F238E27FC236}">
                      <a16:creationId xmlns:a16="http://schemas.microsoft.com/office/drawing/2014/main" id="{6B230A4B-6FBB-6E84-3E7D-3F8EDADA70AA}"/>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a:extLst>
                    <a:ext uri="{FF2B5EF4-FFF2-40B4-BE49-F238E27FC236}">
                      <a16:creationId xmlns:a16="http://schemas.microsoft.com/office/drawing/2014/main" id="{53900FBF-F463-C75C-4DB8-DF33FC4199C7}"/>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a:extLst>
                    <a:ext uri="{FF2B5EF4-FFF2-40B4-BE49-F238E27FC236}">
                      <a16:creationId xmlns:a16="http://schemas.microsoft.com/office/drawing/2014/main" id="{B934CB64-2230-90AE-4B29-2B632B47BC91}"/>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a:extLst>
                    <a:ext uri="{FF2B5EF4-FFF2-40B4-BE49-F238E27FC236}">
                      <a16:creationId xmlns:a16="http://schemas.microsoft.com/office/drawing/2014/main" id="{93039163-03F0-CB4A-721B-23A43F91799E}"/>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a:extLst>
                    <a:ext uri="{FF2B5EF4-FFF2-40B4-BE49-F238E27FC236}">
                      <a16:creationId xmlns:a16="http://schemas.microsoft.com/office/drawing/2014/main" id="{BA193BBB-CBD3-7A4C-405E-8E1D79E6F7FB}"/>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a:extLst>
                    <a:ext uri="{FF2B5EF4-FFF2-40B4-BE49-F238E27FC236}">
                      <a16:creationId xmlns:a16="http://schemas.microsoft.com/office/drawing/2014/main" id="{B052A9F1-AFEF-F10D-BA15-86DC77A700C2}"/>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a:extLst>
                    <a:ext uri="{FF2B5EF4-FFF2-40B4-BE49-F238E27FC236}">
                      <a16:creationId xmlns:a16="http://schemas.microsoft.com/office/drawing/2014/main" id="{30E900F0-9F4A-0869-83D9-15792DD7FE5E}"/>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a:extLst>
                    <a:ext uri="{FF2B5EF4-FFF2-40B4-BE49-F238E27FC236}">
                      <a16:creationId xmlns:a16="http://schemas.microsoft.com/office/drawing/2014/main" id="{AA99346A-5DBC-CB70-C368-EB42A3F2AA9A}"/>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a:extLst>
                    <a:ext uri="{FF2B5EF4-FFF2-40B4-BE49-F238E27FC236}">
                      <a16:creationId xmlns:a16="http://schemas.microsoft.com/office/drawing/2014/main" id="{D20BE3F8-F698-06C9-F1B2-E8E0616F040A}"/>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a:extLst>
                    <a:ext uri="{FF2B5EF4-FFF2-40B4-BE49-F238E27FC236}">
                      <a16:creationId xmlns:a16="http://schemas.microsoft.com/office/drawing/2014/main" id="{74310719-C35A-2F6A-831E-1DD6D505B7C0}"/>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a:extLst>
                    <a:ext uri="{FF2B5EF4-FFF2-40B4-BE49-F238E27FC236}">
                      <a16:creationId xmlns:a16="http://schemas.microsoft.com/office/drawing/2014/main" id="{35B4904E-929A-0F67-9C6E-54F683AB9846}"/>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a:extLst>
                    <a:ext uri="{FF2B5EF4-FFF2-40B4-BE49-F238E27FC236}">
                      <a16:creationId xmlns:a16="http://schemas.microsoft.com/office/drawing/2014/main" id="{BF49A036-4D54-DB24-5C98-90EFC37F467B}"/>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a:extLst>
                    <a:ext uri="{FF2B5EF4-FFF2-40B4-BE49-F238E27FC236}">
                      <a16:creationId xmlns:a16="http://schemas.microsoft.com/office/drawing/2014/main" id="{9469E025-E23C-4645-3CD6-44CBC16B017B}"/>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a:extLst>
                    <a:ext uri="{FF2B5EF4-FFF2-40B4-BE49-F238E27FC236}">
                      <a16:creationId xmlns:a16="http://schemas.microsoft.com/office/drawing/2014/main" id="{39BAA32E-0D5D-4BE0-9169-7990DD35782A}"/>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a:extLst>
                    <a:ext uri="{FF2B5EF4-FFF2-40B4-BE49-F238E27FC236}">
                      <a16:creationId xmlns:a16="http://schemas.microsoft.com/office/drawing/2014/main" id="{2E5B9729-8573-A118-022D-36A3F55149D6}"/>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a:extLst>
                    <a:ext uri="{FF2B5EF4-FFF2-40B4-BE49-F238E27FC236}">
                      <a16:creationId xmlns:a16="http://schemas.microsoft.com/office/drawing/2014/main" id="{3920DCFB-26FA-E7C5-8253-1C46420E8AA3}"/>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a:extLst>
                    <a:ext uri="{FF2B5EF4-FFF2-40B4-BE49-F238E27FC236}">
                      <a16:creationId xmlns:a16="http://schemas.microsoft.com/office/drawing/2014/main" id="{4013880D-C27D-4DDD-2E01-E9E7AE9D597E}"/>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a:extLst>
                    <a:ext uri="{FF2B5EF4-FFF2-40B4-BE49-F238E27FC236}">
                      <a16:creationId xmlns:a16="http://schemas.microsoft.com/office/drawing/2014/main" id="{FA2163F9-726C-68E6-5FEF-44377745C3C0}"/>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a:extLst>
                    <a:ext uri="{FF2B5EF4-FFF2-40B4-BE49-F238E27FC236}">
                      <a16:creationId xmlns:a16="http://schemas.microsoft.com/office/drawing/2014/main" id="{EE669570-D89D-C0C2-19E6-57123399033F}"/>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a:extLst>
                    <a:ext uri="{FF2B5EF4-FFF2-40B4-BE49-F238E27FC236}">
                      <a16:creationId xmlns:a16="http://schemas.microsoft.com/office/drawing/2014/main" id="{2DB7DEE5-F504-5C54-CD22-F154780F3D2D}"/>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a:extLst>
                    <a:ext uri="{FF2B5EF4-FFF2-40B4-BE49-F238E27FC236}">
                      <a16:creationId xmlns:a16="http://schemas.microsoft.com/office/drawing/2014/main" id="{84F4CF56-BD11-3541-BD88-6D6BCD253A8C}"/>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a:extLst>
                    <a:ext uri="{FF2B5EF4-FFF2-40B4-BE49-F238E27FC236}">
                      <a16:creationId xmlns:a16="http://schemas.microsoft.com/office/drawing/2014/main" id="{AE6C0F8F-E72C-AD82-C3D8-5392944A577B}"/>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a:extLst>
                    <a:ext uri="{FF2B5EF4-FFF2-40B4-BE49-F238E27FC236}">
                      <a16:creationId xmlns:a16="http://schemas.microsoft.com/office/drawing/2014/main" id="{D3870F3C-DB26-972E-BB91-5252FF63ECC7}"/>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a:extLst>
                    <a:ext uri="{FF2B5EF4-FFF2-40B4-BE49-F238E27FC236}">
                      <a16:creationId xmlns:a16="http://schemas.microsoft.com/office/drawing/2014/main" id="{D548382A-1DDA-0939-26E1-56179F516C5F}"/>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a:extLst>
                    <a:ext uri="{FF2B5EF4-FFF2-40B4-BE49-F238E27FC236}">
                      <a16:creationId xmlns:a16="http://schemas.microsoft.com/office/drawing/2014/main" id="{07DE234F-1767-98E3-59E3-FF08E8776477}"/>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a:extLst>
                    <a:ext uri="{FF2B5EF4-FFF2-40B4-BE49-F238E27FC236}">
                      <a16:creationId xmlns:a16="http://schemas.microsoft.com/office/drawing/2014/main" id="{1F022E81-5E59-0C0B-A2CF-6CE7B4035311}"/>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a:extLst>
                    <a:ext uri="{FF2B5EF4-FFF2-40B4-BE49-F238E27FC236}">
                      <a16:creationId xmlns:a16="http://schemas.microsoft.com/office/drawing/2014/main" id="{64C99FBC-773B-2B52-2B52-A63007825720}"/>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a:extLst>
                    <a:ext uri="{FF2B5EF4-FFF2-40B4-BE49-F238E27FC236}">
                      <a16:creationId xmlns:a16="http://schemas.microsoft.com/office/drawing/2014/main" id="{8535CBC6-4CE6-B36F-2868-4C8887EBA8CA}"/>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a:extLst>
                    <a:ext uri="{FF2B5EF4-FFF2-40B4-BE49-F238E27FC236}">
                      <a16:creationId xmlns:a16="http://schemas.microsoft.com/office/drawing/2014/main" id="{75F7DD5F-F3D3-545A-7707-E32D00E10A33}"/>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a:extLst>
                    <a:ext uri="{FF2B5EF4-FFF2-40B4-BE49-F238E27FC236}">
                      <a16:creationId xmlns:a16="http://schemas.microsoft.com/office/drawing/2014/main" id="{C7FE3392-943A-15E2-90F0-BFDFE4303593}"/>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a:extLst>
                    <a:ext uri="{FF2B5EF4-FFF2-40B4-BE49-F238E27FC236}">
                      <a16:creationId xmlns:a16="http://schemas.microsoft.com/office/drawing/2014/main" id="{06464886-C4F0-87F2-D1F8-982AD4292B1B}"/>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a:extLst>
                    <a:ext uri="{FF2B5EF4-FFF2-40B4-BE49-F238E27FC236}">
                      <a16:creationId xmlns:a16="http://schemas.microsoft.com/office/drawing/2014/main" id="{615FEFD8-90E5-74C3-1054-356D2A9EC504}"/>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a:extLst>
                    <a:ext uri="{FF2B5EF4-FFF2-40B4-BE49-F238E27FC236}">
                      <a16:creationId xmlns:a16="http://schemas.microsoft.com/office/drawing/2014/main" id="{3D6437D2-1470-2AA3-D4D3-872406B9ADC2}"/>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a:extLst>
                    <a:ext uri="{FF2B5EF4-FFF2-40B4-BE49-F238E27FC236}">
                      <a16:creationId xmlns:a16="http://schemas.microsoft.com/office/drawing/2014/main" id="{ED66A1DF-4B0C-3EAA-FE1F-1DD77DA878EC}"/>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a:extLst>
                    <a:ext uri="{FF2B5EF4-FFF2-40B4-BE49-F238E27FC236}">
                      <a16:creationId xmlns:a16="http://schemas.microsoft.com/office/drawing/2014/main" id="{A994C452-B287-B100-9639-6FB4F4F50089}"/>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a:extLst>
                    <a:ext uri="{FF2B5EF4-FFF2-40B4-BE49-F238E27FC236}">
                      <a16:creationId xmlns:a16="http://schemas.microsoft.com/office/drawing/2014/main" id="{CA9F4DAF-02E4-37FF-5ED8-E56D80E5D987}"/>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a:extLst>
                    <a:ext uri="{FF2B5EF4-FFF2-40B4-BE49-F238E27FC236}">
                      <a16:creationId xmlns:a16="http://schemas.microsoft.com/office/drawing/2014/main" id="{8CFF6870-4076-2F7A-87F1-12BADEB8226F}"/>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a:extLst>
                    <a:ext uri="{FF2B5EF4-FFF2-40B4-BE49-F238E27FC236}">
                      <a16:creationId xmlns:a16="http://schemas.microsoft.com/office/drawing/2014/main" id="{F87B23FC-1527-1900-6659-DFECEA62D720}"/>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a:extLst>
                    <a:ext uri="{FF2B5EF4-FFF2-40B4-BE49-F238E27FC236}">
                      <a16:creationId xmlns:a16="http://schemas.microsoft.com/office/drawing/2014/main" id="{A7FCBE48-58BC-4B33-54B2-6F840149D975}"/>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a:extLst>
                    <a:ext uri="{FF2B5EF4-FFF2-40B4-BE49-F238E27FC236}">
                      <a16:creationId xmlns:a16="http://schemas.microsoft.com/office/drawing/2014/main" id="{0ACAE142-2EED-7338-C754-8BFD8A8B645B}"/>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a:extLst>
                    <a:ext uri="{FF2B5EF4-FFF2-40B4-BE49-F238E27FC236}">
                      <a16:creationId xmlns:a16="http://schemas.microsoft.com/office/drawing/2014/main" id="{ACF23B23-AA76-5CD6-1483-0D9B8CDD8710}"/>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a:extLst>
                    <a:ext uri="{FF2B5EF4-FFF2-40B4-BE49-F238E27FC236}">
                      <a16:creationId xmlns:a16="http://schemas.microsoft.com/office/drawing/2014/main" id="{255B272E-CA3E-F9D1-63FB-6E883222418A}"/>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a:extLst>
                    <a:ext uri="{FF2B5EF4-FFF2-40B4-BE49-F238E27FC236}">
                      <a16:creationId xmlns:a16="http://schemas.microsoft.com/office/drawing/2014/main" id="{5EE1401A-CDB9-29EF-5584-03B8E9C12CAA}"/>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a:extLst>
                    <a:ext uri="{FF2B5EF4-FFF2-40B4-BE49-F238E27FC236}">
                      <a16:creationId xmlns:a16="http://schemas.microsoft.com/office/drawing/2014/main" id="{3F95E94B-571A-985A-BA8D-531E60520B34}"/>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a:extLst>
                    <a:ext uri="{FF2B5EF4-FFF2-40B4-BE49-F238E27FC236}">
                      <a16:creationId xmlns:a16="http://schemas.microsoft.com/office/drawing/2014/main" id="{3B8D7270-A915-90DD-1EA9-268B4B8C3FF8}"/>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a:extLst>
                    <a:ext uri="{FF2B5EF4-FFF2-40B4-BE49-F238E27FC236}">
                      <a16:creationId xmlns:a16="http://schemas.microsoft.com/office/drawing/2014/main" id="{B0068FF8-D3E8-B902-5DDC-696AF933D98F}"/>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a:extLst>
                    <a:ext uri="{FF2B5EF4-FFF2-40B4-BE49-F238E27FC236}">
                      <a16:creationId xmlns:a16="http://schemas.microsoft.com/office/drawing/2014/main" id="{4299C59F-49F1-FED6-DB48-DE4F560379B2}"/>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a:extLst>
                    <a:ext uri="{FF2B5EF4-FFF2-40B4-BE49-F238E27FC236}">
                      <a16:creationId xmlns:a16="http://schemas.microsoft.com/office/drawing/2014/main" id="{7DE854CD-3B27-A165-A37D-85FE0FFF8533}"/>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a:extLst>
                    <a:ext uri="{FF2B5EF4-FFF2-40B4-BE49-F238E27FC236}">
                      <a16:creationId xmlns:a16="http://schemas.microsoft.com/office/drawing/2014/main" id="{E95C9161-319B-56E4-1447-33928491369C}"/>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a:extLst>
                    <a:ext uri="{FF2B5EF4-FFF2-40B4-BE49-F238E27FC236}">
                      <a16:creationId xmlns:a16="http://schemas.microsoft.com/office/drawing/2014/main" id="{442DD8D9-18F5-D704-CD2A-F0A26710A90C}"/>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a:extLst>
                    <a:ext uri="{FF2B5EF4-FFF2-40B4-BE49-F238E27FC236}">
                      <a16:creationId xmlns:a16="http://schemas.microsoft.com/office/drawing/2014/main" id="{67616D7B-F13F-6CBB-A354-B9940B388AFF}"/>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a:extLst>
                    <a:ext uri="{FF2B5EF4-FFF2-40B4-BE49-F238E27FC236}">
                      <a16:creationId xmlns:a16="http://schemas.microsoft.com/office/drawing/2014/main" id="{900BA150-AE91-5B45-69FD-E279ABC99512}"/>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a:extLst>
                    <a:ext uri="{FF2B5EF4-FFF2-40B4-BE49-F238E27FC236}">
                      <a16:creationId xmlns:a16="http://schemas.microsoft.com/office/drawing/2014/main" id="{456A235C-A418-8B0D-A418-5D9D94EC4442}"/>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a:extLst>
                    <a:ext uri="{FF2B5EF4-FFF2-40B4-BE49-F238E27FC236}">
                      <a16:creationId xmlns:a16="http://schemas.microsoft.com/office/drawing/2014/main" id="{EE786ED3-560F-0D09-86B9-313C021A6785}"/>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a:extLst>
                    <a:ext uri="{FF2B5EF4-FFF2-40B4-BE49-F238E27FC236}">
                      <a16:creationId xmlns:a16="http://schemas.microsoft.com/office/drawing/2014/main" id="{D8C994FA-8C69-3148-4DD8-8CDEFE46B8BE}"/>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a:extLst>
                    <a:ext uri="{FF2B5EF4-FFF2-40B4-BE49-F238E27FC236}">
                      <a16:creationId xmlns:a16="http://schemas.microsoft.com/office/drawing/2014/main" id="{618770CA-8E83-3F29-0293-D08A2C833DDD}"/>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a:extLst>
                    <a:ext uri="{FF2B5EF4-FFF2-40B4-BE49-F238E27FC236}">
                      <a16:creationId xmlns:a16="http://schemas.microsoft.com/office/drawing/2014/main" id="{E03505F8-E6A7-1550-10FE-F5089485E998}"/>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a:extLst>
                    <a:ext uri="{FF2B5EF4-FFF2-40B4-BE49-F238E27FC236}">
                      <a16:creationId xmlns:a16="http://schemas.microsoft.com/office/drawing/2014/main" id="{1427D505-AFDC-7E26-7C3D-8EEE888D8824}"/>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a:extLst>
                    <a:ext uri="{FF2B5EF4-FFF2-40B4-BE49-F238E27FC236}">
                      <a16:creationId xmlns:a16="http://schemas.microsoft.com/office/drawing/2014/main" id="{5F4BF43A-6500-944B-7025-D22100B47DC3}"/>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a:extLst>
                    <a:ext uri="{FF2B5EF4-FFF2-40B4-BE49-F238E27FC236}">
                      <a16:creationId xmlns:a16="http://schemas.microsoft.com/office/drawing/2014/main" id="{1CC99C5B-748E-ED3C-263B-AEB371130668}"/>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2">
                <a:extLst>
                  <a:ext uri="{FF2B5EF4-FFF2-40B4-BE49-F238E27FC236}">
                    <a16:creationId xmlns:a16="http://schemas.microsoft.com/office/drawing/2014/main" id="{DADF78EB-339A-924D-F289-506EDFE8579F}"/>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32">
              <a:extLst>
                <a:ext uri="{FF2B5EF4-FFF2-40B4-BE49-F238E27FC236}">
                  <a16:creationId xmlns:a16="http://schemas.microsoft.com/office/drawing/2014/main" id="{053A3A1A-1A63-579A-406C-B35B4F2E96F6}"/>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800;p47">
            <a:extLst>
              <a:ext uri="{FF2B5EF4-FFF2-40B4-BE49-F238E27FC236}">
                <a16:creationId xmlns:a16="http://schemas.microsoft.com/office/drawing/2014/main" id="{5E572837-3A6C-BDCD-C890-DE8D4B0A86CC}"/>
              </a:ext>
            </a:extLst>
          </p:cNvPr>
          <p:cNvGrpSpPr/>
          <p:nvPr/>
        </p:nvGrpSpPr>
        <p:grpSpPr>
          <a:xfrm flipH="1">
            <a:off x="-3711118" y="-1724051"/>
            <a:ext cx="2333158" cy="1874057"/>
            <a:chOff x="720011" y="2311306"/>
            <a:chExt cx="2859963" cy="2297201"/>
          </a:xfrm>
        </p:grpSpPr>
        <p:sp>
          <p:nvSpPr>
            <p:cNvPr id="3" name="Google Shape;801;p47">
              <a:extLst>
                <a:ext uri="{FF2B5EF4-FFF2-40B4-BE49-F238E27FC236}">
                  <a16:creationId xmlns:a16="http://schemas.microsoft.com/office/drawing/2014/main" id="{519D81DA-6193-1141-BADE-25BE63AC4B0F}"/>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2;p47">
              <a:extLst>
                <a:ext uri="{FF2B5EF4-FFF2-40B4-BE49-F238E27FC236}">
                  <a16:creationId xmlns:a16="http://schemas.microsoft.com/office/drawing/2014/main" id="{C8400582-17CF-A2B5-73A9-05FB7275FCC5}"/>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3;p47">
              <a:extLst>
                <a:ext uri="{FF2B5EF4-FFF2-40B4-BE49-F238E27FC236}">
                  <a16:creationId xmlns:a16="http://schemas.microsoft.com/office/drawing/2014/main" id="{84D22B1B-B4D4-93C0-4FA5-83B8641B7225}"/>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4;p47">
              <a:extLst>
                <a:ext uri="{FF2B5EF4-FFF2-40B4-BE49-F238E27FC236}">
                  <a16:creationId xmlns:a16="http://schemas.microsoft.com/office/drawing/2014/main" id="{3730DBE4-F316-DABB-0E93-D0B3FCA6A700}"/>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5;p47">
              <a:extLst>
                <a:ext uri="{FF2B5EF4-FFF2-40B4-BE49-F238E27FC236}">
                  <a16:creationId xmlns:a16="http://schemas.microsoft.com/office/drawing/2014/main" id="{8DC60F97-00F4-7E43-B459-7FEA69D66E37}"/>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6;p47">
              <a:extLst>
                <a:ext uri="{FF2B5EF4-FFF2-40B4-BE49-F238E27FC236}">
                  <a16:creationId xmlns:a16="http://schemas.microsoft.com/office/drawing/2014/main" id="{B9BA1645-5A19-23E2-C9B9-FEAAC25145FB}"/>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7;p47">
              <a:extLst>
                <a:ext uri="{FF2B5EF4-FFF2-40B4-BE49-F238E27FC236}">
                  <a16:creationId xmlns:a16="http://schemas.microsoft.com/office/drawing/2014/main" id="{2392DBB6-F3E1-CDF4-5DC2-E648825648A3}"/>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8;p47">
              <a:extLst>
                <a:ext uri="{FF2B5EF4-FFF2-40B4-BE49-F238E27FC236}">
                  <a16:creationId xmlns:a16="http://schemas.microsoft.com/office/drawing/2014/main" id="{1702D8E3-C052-E12C-3A2E-45AB21A2EB6B}"/>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9;p47">
              <a:extLst>
                <a:ext uri="{FF2B5EF4-FFF2-40B4-BE49-F238E27FC236}">
                  <a16:creationId xmlns:a16="http://schemas.microsoft.com/office/drawing/2014/main" id="{F0C0330F-1CB2-7868-6CFB-B3BFD5C73BA1}"/>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0;p47">
              <a:extLst>
                <a:ext uri="{FF2B5EF4-FFF2-40B4-BE49-F238E27FC236}">
                  <a16:creationId xmlns:a16="http://schemas.microsoft.com/office/drawing/2014/main" id="{F4A9C5FC-FD10-61F0-3175-CF107F6391D5}"/>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1;p47">
              <a:extLst>
                <a:ext uri="{FF2B5EF4-FFF2-40B4-BE49-F238E27FC236}">
                  <a16:creationId xmlns:a16="http://schemas.microsoft.com/office/drawing/2014/main" id="{12EF7357-5FF7-8D2B-1FB0-8F7298591D15}"/>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2;p47">
              <a:extLst>
                <a:ext uri="{FF2B5EF4-FFF2-40B4-BE49-F238E27FC236}">
                  <a16:creationId xmlns:a16="http://schemas.microsoft.com/office/drawing/2014/main" id="{A8ED778A-8C00-63F0-C17F-CEC9156388DE}"/>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3;p47">
              <a:extLst>
                <a:ext uri="{FF2B5EF4-FFF2-40B4-BE49-F238E27FC236}">
                  <a16:creationId xmlns:a16="http://schemas.microsoft.com/office/drawing/2014/main" id="{51231826-96FD-DECE-9995-B1FC3E3259DD}"/>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4;p47">
              <a:extLst>
                <a:ext uri="{FF2B5EF4-FFF2-40B4-BE49-F238E27FC236}">
                  <a16:creationId xmlns:a16="http://schemas.microsoft.com/office/drawing/2014/main" id="{C1A5B470-B5E3-E3BB-5092-C43B7473DEF0}"/>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5;p47">
              <a:extLst>
                <a:ext uri="{FF2B5EF4-FFF2-40B4-BE49-F238E27FC236}">
                  <a16:creationId xmlns:a16="http://schemas.microsoft.com/office/drawing/2014/main" id="{A0582FA3-F90F-D94A-9759-EAFE5F6DDF21}"/>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6;p47">
              <a:extLst>
                <a:ext uri="{FF2B5EF4-FFF2-40B4-BE49-F238E27FC236}">
                  <a16:creationId xmlns:a16="http://schemas.microsoft.com/office/drawing/2014/main" id="{A2ACA748-B13E-3400-3031-8C2028C2D2AE}"/>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7;p47">
              <a:extLst>
                <a:ext uri="{FF2B5EF4-FFF2-40B4-BE49-F238E27FC236}">
                  <a16:creationId xmlns:a16="http://schemas.microsoft.com/office/drawing/2014/main" id="{A753E63C-3E10-6B7D-B537-07F9F6454D63}"/>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8;p47">
              <a:extLst>
                <a:ext uri="{FF2B5EF4-FFF2-40B4-BE49-F238E27FC236}">
                  <a16:creationId xmlns:a16="http://schemas.microsoft.com/office/drawing/2014/main" id="{81225506-809A-DB7A-2D5C-D4E5200FA6E6}"/>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9;p47">
              <a:extLst>
                <a:ext uri="{FF2B5EF4-FFF2-40B4-BE49-F238E27FC236}">
                  <a16:creationId xmlns:a16="http://schemas.microsoft.com/office/drawing/2014/main" id="{C42541C9-31AF-1716-6811-870B4979F04B}"/>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0;p47">
              <a:extLst>
                <a:ext uri="{FF2B5EF4-FFF2-40B4-BE49-F238E27FC236}">
                  <a16:creationId xmlns:a16="http://schemas.microsoft.com/office/drawing/2014/main" id="{9A2A7C3A-8A08-E184-4067-D0BDA4EAB019}"/>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1;p47">
              <a:extLst>
                <a:ext uri="{FF2B5EF4-FFF2-40B4-BE49-F238E27FC236}">
                  <a16:creationId xmlns:a16="http://schemas.microsoft.com/office/drawing/2014/main" id="{3F10EF5A-77AC-76E5-5FD7-47D16F8080A1}"/>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2;p47">
              <a:extLst>
                <a:ext uri="{FF2B5EF4-FFF2-40B4-BE49-F238E27FC236}">
                  <a16:creationId xmlns:a16="http://schemas.microsoft.com/office/drawing/2014/main" id="{2B8D5776-A15E-316A-43C7-8748C84157FE}"/>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3;p47">
              <a:extLst>
                <a:ext uri="{FF2B5EF4-FFF2-40B4-BE49-F238E27FC236}">
                  <a16:creationId xmlns:a16="http://schemas.microsoft.com/office/drawing/2014/main" id="{A96A1867-FDC7-3EDD-858A-EA449824E77A}"/>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4;p47">
              <a:extLst>
                <a:ext uri="{FF2B5EF4-FFF2-40B4-BE49-F238E27FC236}">
                  <a16:creationId xmlns:a16="http://schemas.microsoft.com/office/drawing/2014/main" id="{47FF4D63-6CC2-39DA-793B-7CC6AA4654A2}"/>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5;p47">
              <a:extLst>
                <a:ext uri="{FF2B5EF4-FFF2-40B4-BE49-F238E27FC236}">
                  <a16:creationId xmlns:a16="http://schemas.microsoft.com/office/drawing/2014/main" id="{014E62EE-9BFD-F4A5-7888-E742AC008341}"/>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6;p47">
              <a:extLst>
                <a:ext uri="{FF2B5EF4-FFF2-40B4-BE49-F238E27FC236}">
                  <a16:creationId xmlns:a16="http://schemas.microsoft.com/office/drawing/2014/main" id="{C7246500-B787-07F9-1BBF-01E53072E71A}"/>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7;p47">
              <a:extLst>
                <a:ext uri="{FF2B5EF4-FFF2-40B4-BE49-F238E27FC236}">
                  <a16:creationId xmlns:a16="http://schemas.microsoft.com/office/drawing/2014/main" id="{DA170E3B-3622-B4F9-6258-9C646F4AD71D}"/>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8;p47">
              <a:extLst>
                <a:ext uri="{FF2B5EF4-FFF2-40B4-BE49-F238E27FC236}">
                  <a16:creationId xmlns:a16="http://schemas.microsoft.com/office/drawing/2014/main" id="{3C89426E-859E-9231-026A-6FB1F1198C37}"/>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9;p47">
              <a:extLst>
                <a:ext uri="{FF2B5EF4-FFF2-40B4-BE49-F238E27FC236}">
                  <a16:creationId xmlns:a16="http://schemas.microsoft.com/office/drawing/2014/main" id="{C9491525-32FE-FCD3-57E0-9952C982AD45}"/>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0;p47">
              <a:extLst>
                <a:ext uri="{FF2B5EF4-FFF2-40B4-BE49-F238E27FC236}">
                  <a16:creationId xmlns:a16="http://schemas.microsoft.com/office/drawing/2014/main" id="{6713ABA8-59A5-649A-10A1-5C7F391E3AE3}"/>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1;p47">
              <a:extLst>
                <a:ext uri="{FF2B5EF4-FFF2-40B4-BE49-F238E27FC236}">
                  <a16:creationId xmlns:a16="http://schemas.microsoft.com/office/drawing/2014/main" id="{B33CEEB6-BBAD-F330-11E8-FCDE50E1E3C8}"/>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2;p47">
              <a:extLst>
                <a:ext uri="{FF2B5EF4-FFF2-40B4-BE49-F238E27FC236}">
                  <a16:creationId xmlns:a16="http://schemas.microsoft.com/office/drawing/2014/main" id="{BCF37422-B981-6350-BD9D-B2109633872B}"/>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3;p47">
              <a:extLst>
                <a:ext uri="{FF2B5EF4-FFF2-40B4-BE49-F238E27FC236}">
                  <a16:creationId xmlns:a16="http://schemas.microsoft.com/office/drawing/2014/main" id="{EDFC5A09-9642-DAE5-D35F-B711F05805CB}"/>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4;p47">
              <a:extLst>
                <a:ext uri="{FF2B5EF4-FFF2-40B4-BE49-F238E27FC236}">
                  <a16:creationId xmlns:a16="http://schemas.microsoft.com/office/drawing/2014/main" id="{967C0B21-91B8-B272-C67C-C4162181FF48}"/>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5;p47">
              <a:extLst>
                <a:ext uri="{FF2B5EF4-FFF2-40B4-BE49-F238E27FC236}">
                  <a16:creationId xmlns:a16="http://schemas.microsoft.com/office/drawing/2014/main" id="{32793B5D-F1FE-7691-F693-026E55A25719}"/>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6;p47">
              <a:extLst>
                <a:ext uri="{FF2B5EF4-FFF2-40B4-BE49-F238E27FC236}">
                  <a16:creationId xmlns:a16="http://schemas.microsoft.com/office/drawing/2014/main" id="{CC4ADED0-9047-3F0F-86A1-39C62D46A97E}"/>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7;p47">
              <a:extLst>
                <a:ext uri="{FF2B5EF4-FFF2-40B4-BE49-F238E27FC236}">
                  <a16:creationId xmlns:a16="http://schemas.microsoft.com/office/drawing/2014/main" id="{4ECBB8C2-6DEB-FEC6-1E88-2548D2E9AA0A}"/>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838;p47">
            <a:extLst>
              <a:ext uri="{FF2B5EF4-FFF2-40B4-BE49-F238E27FC236}">
                <a16:creationId xmlns:a16="http://schemas.microsoft.com/office/drawing/2014/main" id="{FA0754F6-C2A8-54A5-D692-AA31C9C75C44}"/>
              </a:ext>
            </a:extLst>
          </p:cNvPr>
          <p:cNvGrpSpPr/>
          <p:nvPr/>
        </p:nvGrpSpPr>
        <p:grpSpPr>
          <a:xfrm>
            <a:off x="1794765" y="-1661842"/>
            <a:ext cx="2208014" cy="1749639"/>
            <a:chOff x="5722347" y="2381587"/>
            <a:chExt cx="2706562" cy="2144691"/>
          </a:xfrm>
        </p:grpSpPr>
        <p:sp>
          <p:nvSpPr>
            <p:cNvPr id="41" name="Google Shape;839;p47">
              <a:extLst>
                <a:ext uri="{FF2B5EF4-FFF2-40B4-BE49-F238E27FC236}">
                  <a16:creationId xmlns:a16="http://schemas.microsoft.com/office/drawing/2014/main" id="{CB94DB1C-6C1B-4793-0C05-3A34BEE32286}"/>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0;p47">
              <a:extLst>
                <a:ext uri="{FF2B5EF4-FFF2-40B4-BE49-F238E27FC236}">
                  <a16:creationId xmlns:a16="http://schemas.microsoft.com/office/drawing/2014/main" id="{D21C8906-C32A-409A-3821-BF4893143B8A}"/>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1;p47">
              <a:extLst>
                <a:ext uri="{FF2B5EF4-FFF2-40B4-BE49-F238E27FC236}">
                  <a16:creationId xmlns:a16="http://schemas.microsoft.com/office/drawing/2014/main" id="{3BDD5DD0-8166-F4F9-956B-57A65AA36F6E}"/>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2;p47">
              <a:extLst>
                <a:ext uri="{FF2B5EF4-FFF2-40B4-BE49-F238E27FC236}">
                  <a16:creationId xmlns:a16="http://schemas.microsoft.com/office/drawing/2014/main" id="{13C36205-7AD0-3A6C-2985-79296D3A4C74}"/>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3;p47">
              <a:extLst>
                <a:ext uri="{FF2B5EF4-FFF2-40B4-BE49-F238E27FC236}">
                  <a16:creationId xmlns:a16="http://schemas.microsoft.com/office/drawing/2014/main" id="{1CF36B1D-488C-B381-51A3-BE6FBD8B5AB4}"/>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4;p47">
              <a:extLst>
                <a:ext uri="{FF2B5EF4-FFF2-40B4-BE49-F238E27FC236}">
                  <a16:creationId xmlns:a16="http://schemas.microsoft.com/office/drawing/2014/main" id="{5F7AA2F7-B8B5-846F-1504-E7D0F65A0A9F}"/>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5;p47">
              <a:extLst>
                <a:ext uri="{FF2B5EF4-FFF2-40B4-BE49-F238E27FC236}">
                  <a16:creationId xmlns:a16="http://schemas.microsoft.com/office/drawing/2014/main" id="{78CE1F2E-5D67-5ADF-9251-0253617E3283}"/>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6;p47">
              <a:extLst>
                <a:ext uri="{FF2B5EF4-FFF2-40B4-BE49-F238E27FC236}">
                  <a16:creationId xmlns:a16="http://schemas.microsoft.com/office/drawing/2014/main" id="{CD1B8890-2A0F-860A-0431-206B91CB1AFF}"/>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47;p47">
              <a:extLst>
                <a:ext uri="{FF2B5EF4-FFF2-40B4-BE49-F238E27FC236}">
                  <a16:creationId xmlns:a16="http://schemas.microsoft.com/office/drawing/2014/main" id="{6A4F9414-878E-344F-DE89-DC9C1DABA97D}"/>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48;p47">
              <a:extLst>
                <a:ext uri="{FF2B5EF4-FFF2-40B4-BE49-F238E27FC236}">
                  <a16:creationId xmlns:a16="http://schemas.microsoft.com/office/drawing/2014/main" id="{4906C3EA-132A-7CAC-B1D8-AEC4133A0C92}"/>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49;p47">
              <a:extLst>
                <a:ext uri="{FF2B5EF4-FFF2-40B4-BE49-F238E27FC236}">
                  <a16:creationId xmlns:a16="http://schemas.microsoft.com/office/drawing/2014/main" id="{2460D57A-38CC-E1E3-784A-079A739E13DC}"/>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50;p47">
              <a:extLst>
                <a:ext uri="{FF2B5EF4-FFF2-40B4-BE49-F238E27FC236}">
                  <a16:creationId xmlns:a16="http://schemas.microsoft.com/office/drawing/2014/main" id="{2449E93E-4FC5-E952-C2D1-21586025FF01}"/>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51;p47">
              <a:extLst>
                <a:ext uri="{FF2B5EF4-FFF2-40B4-BE49-F238E27FC236}">
                  <a16:creationId xmlns:a16="http://schemas.microsoft.com/office/drawing/2014/main" id="{180CD8F6-649D-E1E7-1E19-7189E8191C3F}"/>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52;p47">
              <a:extLst>
                <a:ext uri="{FF2B5EF4-FFF2-40B4-BE49-F238E27FC236}">
                  <a16:creationId xmlns:a16="http://schemas.microsoft.com/office/drawing/2014/main" id="{2FC9CFD1-A9EC-5C3F-FFCD-02CDAE121340}"/>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53;p47">
              <a:extLst>
                <a:ext uri="{FF2B5EF4-FFF2-40B4-BE49-F238E27FC236}">
                  <a16:creationId xmlns:a16="http://schemas.microsoft.com/office/drawing/2014/main" id="{598C6D09-DE5A-14B5-29D1-1B04F5B9D10A}"/>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54;p47">
              <a:extLst>
                <a:ext uri="{FF2B5EF4-FFF2-40B4-BE49-F238E27FC236}">
                  <a16:creationId xmlns:a16="http://schemas.microsoft.com/office/drawing/2014/main" id="{4F83BD2C-141F-D991-979E-BDB3A5BD5256}"/>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55;p47">
              <a:extLst>
                <a:ext uri="{FF2B5EF4-FFF2-40B4-BE49-F238E27FC236}">
                  <a16:creationId xmlns:a16="http://schemas.microsoft.com/office/drawing/2014/main" id="{7E6A9E1E-594C-C60B-CE6A-8260E856E64F}"/>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6;p47">
              <a:extLst>
                <a:ext uri="{FF2B5EF4-FFF2-40B4-BE49-F238E27FC236}">
                  <a16:creationId xmlns:a16="http://schemas.microsoft.com/office/drawing/2014/main" id="{0359DD9A-B3B8-D51A-01E6-867232B37779}"/>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57;p47">
              <a:extLst>
                <a:ext uri="{FF2B5EF4-FFF2-40B4-BE49-F238E27FC236}">
                  <a16:creationId xmlns:a16="http://schemas.microsoft.com/office/drawing/2014/main" id="{156B504E-3EC1-C91B-214F-42C4561047AF}"/>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58;p47">
              <a:extLst>
                <a:ext uri="{FF2B5EF4-FFF2-40B4-BE49-F238E27FC236}">
                  <a16:creationId xmlns:a16="http://schemas.microsoft.com/office/drawing/2014/main" id="{267CAE65-0FED-7A35-4641-C44E89F9FE30}"/>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59;p47">
              <a:extLst>
                <a:ext uri="{FF2B5EF4-FFF2-40B4-BE49-F238E27FC236}">
                  <a16:creationId xmlns:a16="http://schemas.microsoft.com/office/drawing/2014/main" id="{F8DEB0B1-CB23-222C-2AB2-6D26BAF8FC3F}"/>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60;p47">
              <a:extLst>
                <a:ext uri="{FF2B5EF4-FFF2-40B4-BE49-F238E27FC236}">
                  <a16:creationId xmlns:a16="http://schemas.microsoft.com/office/drawing/2014/main" id="{B228C564-1E96-8E50-D1E3-3B3408DCAC3F}"/>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61;p47">
              <a:extLst>
                <a:ext uri="{FF2B5EF4-FFF2-40B4-BE49-F238E27FC236}">
                  <a16:creationId xmlns:a16="http://schemas.microsoft.com/office/drawing/2014/main" id="{2B41C4C4-D9BC-9AA8-6D00-936A28E3FFF8}"/>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862;p47">
              <a:extLst>
                <a:ext uri="{FF2B5EF4-FFF2-40B4-BE49-F238E27FC236}">
                  <a16:creationId xmlns:a16="http://schemas.microsoft.com/office/drawing/2014/main" id="{5DF39CEA-E143-60EA-33AA-B907A24984FF}"/>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863;p47">
              <a:extLst>
                <a:ext uri="{FF2B5EF4-FFF2-40B4-BE49-F238E27FC236}">
                  <a16:creationId xmlns:a16="http://schemas.microsoft.com/office/drawing/2014/main" id="{28ED853C-C826-7A74-9230-5EAF0EA96675}"/>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864;p47">
              <a:extLst>
                <a:ext uri="{FF2B5EF4-FFF2-40B4-BE49-F238E27FC236}">
                  <a16:creationId xmlns:a16="http://schemas.microsoft.com/office/drawing/2014/main" id="{EABA4475-3748-20AD-A776-D75574B734A6}"/>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865;p47">
              <a:extLst>
                <a:ext uri="{FF2B5EF4-FFF2-40B4-BE49-F238E27FC236}">
                  <a16:creationId xmlns:a16="http://schemas.microsoft.com/office/drawing/2014/main" id="{2D9D5B46-DD0B-1FB0-95CC-19F6C11A32BD}"/>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866;p47">
              <a:extLst>
                <a:ext uri="{FF2B5EF4-FFF2-40B4-BE49-F238E27FC236}">
                  <a16:creationId xmlns:a16="http://schemas.microsoft.com/office/drawing/2014/main" id="{8AC6EE97-08CF-77C3-D234-9F7A426DB612}"/>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867;p47">
              <a:extLst>
                <a:ext uri="{FF2B5EF4-FFF2-40B4-BE49-F238E27FC236}">
                  <a16:creationId xmlns:a16="http://schemas.microsoft.com/office/drawing/2014/main" id="{97B13CAC-BED7-ED4A-5D87-6FD31EE7C245}"/>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868;p47">
              <a:extLst>
                <a:ext uri="{FF2B5EF4-FFF2-40B4-BE49-F238E27FC236}">
                  <a16:creationId xmlns:a16="http://schemas.microsoft.com/office/drawing/2014/main" id="{B541A1DE-121D-8556-7E80-3077E2436DCE}"/>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869;p47">
              <a:extLst>
                <a:ext uri="{FF2B5EF4-FFF2-40B4-BE49-F238E27FC236}">
                  <a16:creationId xmlns:a16="http://schemas.microsoft.com/office/drawing/2014/main" id="{73AAC840-CEB3-7551-7A7A-19595D9D4CA6}"/>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870;p47">
              <a:extLst>
                <a:ext uri="{FF2B5EF4-FFF2-40B4-BE49-F238E27FC236}">
                  <a16:creationId xmlns:a16="http://schemas.microsoft.com/office/drawing/2014/main" id="{6A3AFC08-98D7-D88B-336F-EA2AF5AB45DD}"/>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71;p47">
              <a:extLst>
                <a:ext uri="{FF2B5EF4-FFF2-40B4-BE49-F238E27FC236}">
                  <a16:creationId xmlns:a16="http://schemas.microsoft.com/office/drawing/2014/main" id="{22824AAC-04D8-D7DB-9B01-37987FEAE4CE}"/>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72;p47">
              <a:extLst>
                <a:ext uri="{FF2B5EF4-FFF2-40B4-BE49-F238E27FC236}">
                  <a16:creationId xmlns:a16="http://schemas.microsoft.com/office/drawing/2014/main" id="{D61D6647-D7EC-A0AD-A9EC-4EF3D22563DD}"/>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873;p47">
              <a:extLst>
                <a:ext uri="{FF2B5EF4-FFF2-40B4-BE49-F238E27FC236}">
                  <a16:creationId xmlns:a16="http://schemas.microsoft.com/office/drawing/2014/main" id="{A2B3361D-56BF-3A59-32D1-76020D57810D}"/>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74;p47">
              <a:extLst>
                <a:ext uri="{FF2B5EF4-FFF2-40B4-BE49-F238E27FC236}">
                  <a16:creationId xmlns:a16="http://schemas.microsoft.com/office/drawing/2014/main" id="{4F01A74C-0A61-F3B0-07B9-14BAE7AC2374}"/>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75;p47">
              <a:extLst>
                <a:ext uri="{FF2B5EF4-FFF2-40B4-BE49-F238E27FC236}">
                  <a16:creationId xmlns:a16="http://schemas.microsoft.com/office/drawing/2014/main" id="{57F3FD29-BCE9-6291-8DD2-2B975760D075}"/>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76;p47">
              <a:extLst>
                <a:ext uri="{FF2B5EF4-FFF2-40B4-BE49-F238E27FC236}">
                  <a16:creationId xmlns:a16="http://schemas.microsoft.com/office/drawing/2014/main" id="{F77E5449-52DF-846E-0622-AD700E4C7D5C}"/>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877;p47">
              <a:extLst>
                <a:ext uri="{FF2B5EF4-FFF2-40B4-BE49-F238E27FC236}">
                  <a16:creationId xmlns:a16="http://schemas.microsoft.com/office/drawing/2014/main" id="{72045B5F-6AED-120F-4E1A-920A4AF7F2EB}"/>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78;p47">
              <a:extLst>
                <a:ext uri="{FF2B5EF4-FFF2-40B4-BE49-F238E27FC236}">
                  <a16:creationId xmlns:a16="http://schemas.microsoft.com/office/drawing/2014/main" id="{FB12DB28-69A9-D31B-78CC-7560EC3521A4}"/>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879;p47">
              <a:extLst>
                <a:ext uri="{FF2B5EF4-FFF2-40B4-BE49-F238E27FC236}">
                  <a16:creationId xmlns:a16="http://schemas.microsoft.com/office/drawing/2014/main" id="{C88D475B-6BB4-1524-AC5B-2A48A9FB30B6}"/>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880;p47">
              <a:extLst>
                <a:ext uri="{FF2B5EF4-FFF2-40B4-BE49-F238E27FC236}">
                  <a16:creationId xmlns:a16="http://schemas.microsoft.com/office/drawing/2014/main" id="{4B10D045-F57B-A361-8D72-AB0003BF4128}"/>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881;p47">
              <a:extLst>
                <a:ext uri="{FF2B5EF4-FFF2-40B4-BE49-F238E27FC236}">
                  <a16:creationId xmlns:a16="http://schemas.microsoft.com/office/drawing/2014/main" id="{C82F4DB1-C2F0-50B2-1714-5E546F4F2AA0}"/>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882;p47">
              <a:extLst>
                <a:ext uri="{FF2B5EF4-FFF2-40B4-BE49-F238E27FC236}">
                  <a16:creationId xmlns:a16="http://schemas.microsoft.com/office/drawing/2014/main" id="{F3EBB093-51EE-AC21-E217-47276C4C7383}"/>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883;p47">
              <a:extLst>
                <a:ext uri="{FF2B5EF4-FFF2-40B4-BE49-F238E27FC236}">
                  <a16:creationId xmlns:a16="http://schemas.microsoft.com/office/drawing/2014/main" id="{470C64E1-5744-B4F1-48C6-219FEE3E5CFE}"/>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84;p47">
              <a:extLst>
                <a:ext uri="{FF2B5EF4-FFF2-40B4-BE49-F238E27FC236}">
                  <a16:creationId xmlns:a16="http://schemas.microsoft.com/office/drawing/2014/main" id="{CB0E956D-9BDC-7930-00E0-D4FDC46867CE}"/>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85;p47">
              <a:extLst>
                <a:ext uri="{FF2B5EF4-FFF2-40B4-BE49-F238E27FC236}">
                  <a16:creationId xmlns:a16="http://schemas.microsoft.com/office/drawing/2014/main" id="{5B01695E-9D5C-EDE0-00D9-D8DF4B02DDFC}"/>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86;p47">
              <a:extLst>
                <a:ext uri="{FF2B5EF4-FFF2-40B4-BE49-F238E27FC236}">
                  <a16:creationId xmlns:a16="http://schemas.microsoft.com/office/drawing/2014/main" id="{06263432-7D62-49BA-00CF-25A5D4AA9C2B}"/>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87;p47">
              <a:extLst>
                <a:ext uri="{FF2B5EF4-FFF2-40B4-BE49-F238E27FC236}">
                  <a16:creationId xmlns:a16="http://schemas.microsoft.com/office/drawing/2014/main" id="{BC5D51FF-9755-49FC-21FD-6D98CD2B12C5}"/>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88;p47">
              <a:extLst>
                <a:ext uri="{FF2B5EF4-FFF2-40B4-BE49-F238E27FC236}">
                  <a16:creationId xmlns:a16="http://schemas.microsoft.com/office/drawing/2014/main" id="{AED58639-B03A-52F6-CBBA-C022E4450E0B}"/>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89;p47">
              <a:extLst>
                <a:ext uri="{FF2B5EF4-FFF2-40B4-BE49-F238E27FC236}">
                  <a16:creationId xmlns:a16="http://schemas.microsoft.com/office/drawing/2014/main" id="{008EC3EB-71BD-4480-D259-A5A355C4DB81}"/>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90;p47">
              <a:extLst>
                <a:ext uri="{FF2B5EF4-FFF2-40B4-BE49-F238E27FC236}">
                  <a16:creationId xmlns:a16="http://schemas.microsoft.com/office/drawing/2014/main" id="{8880D281-6832-1C6C-7204-F710BE6BA599}"/>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91;p47">
              <a:extLst>
                <a:ext uri="{FF2B5EF4-FFF2-40B4-BE49-F238E27FC236}">
                  <a16:creationId xmlns:a16="http://schemas.microsoft.com/office/drawing/2014/main" id="{E55CDA2E-5015-651F-DC1A-98251278DBE1}"/>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92;p47">
              <a:extLst>
                <a:ext uri="{FF2B5EF4-FFF2-40B4-BE49-F238E27FC236}">
                  <a16:creationId xmlns:a16="http://schemas.microsoft.com/office/drawing/2014/main" id="{7419C528-F6AA-E34C-ACFA-7C1B5E0864C7}"/>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93;p47">
              <a:extLst>
                <a:ext uri="{FF2B5EF4-FFF2-40B4-BE49-F238E27FC236}">
                  <a16:creationId xmlns:a16="http://schemas.microsoft.com/office/drawing/2014/main" id="{DD018985-134F-4A64-C11E-A2F95CCE513C}"/>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94;p47">
              <a:extLst>
                <a:ext uri="{FF2B5EF4-FFF2-40B4-BE49-F238E27FC236}">
                  <a16:creationId xmlns:a16="http://schemas.microsoft.com/office/drawing/2014/main" id="{64F33B61-1A0A-6B4E-5D08-2F672546B329}"/>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95;p47">
              <a:extLst>
                <a:ext uri="{FF2B5EF4-FFF2-40B4-BE49-F238E27FC236}">
                  <a16:creationId xmlns:a16="http://schemas.microsoft.com/office/drawing/2014/main" id="{3C5D3B86-CEDF-0BDC-0020-CDB36C489640}"/>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96;p47">
              <a:extLst>
                <a:ext uri="{FF2B5EF4-FFF2-40B4-BE49-F238E27FC236}">
                  <a16:creationId xmlns:a16="http://schemas.microsoft.com/office/drawing/2014/main" id="{57F91507-8D76-684D-F3E4-E8CC564A8529}"/>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97;p47">
              <a:extLst>
                <a:ext uri="{FF2B5EF4-FFF2-40B4-BE49-F238E27FC236}">
                  <a16:creationId xmlns:a16="http://schemas.microsoft.com/office/drawing/2014/main" id="{29F5559F-DDA3-CAA4-0A40-8CCA60F04EA1}"/>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898;p47">
              <a:extLst>
                <a:ext uri="{FF2B5EF4-FFF2-40B4-BE49-F238E27FC236}">
                  <a16:creationId xmlns:a16="http://schemas.microsoft.com/office/drawing/2014/main" id="{FB0B8A62-F2DB-9D77-36F5-AB264281FF79}"/>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899;p47">
              <a:extLst>
                <a:ext uri="{FF2B5EF4-FFF2-40B4-BE49-F238E27FC236}">
                  <a16:creationId xmlns:a16="http://schemas.microsoft.com/office/drawing/2014/main" id="{9AE48F4D-BAC5-8BED-4C91-47A4B0B90654}"/>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900;p47">
              <a:extLst>
                <a:ext uri="{FF2B5EF4-FFF2-40B4-BE49-F238E27FC236}">
                  <a16:creationId xmlns:a16="http://schemas.microsoft.com/office/drawing/2014/main" id="{37F62079-52E9-C87F-1539-B64042CDFC7C}"/>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901;p47">
              <a:extLst>
                <a:ext uri="{FF2B5EF4-FFF2-40B4-BE49-F238E27FC236}">
                  <a16:creationId xmlns:a16="http://schemas.microsoft.com/office/drawing/2014/main" id="{4C3E8948-ADC3-C2E4-225C-A4E67BB1E21C}"/>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902;p47">
              <a:extLst>
                <a:ext uri="{FF2B5EF4-FFF2-40B4-BE49-F238E27FC236}">
                  <a16:creationId xmlns:a16="http://schemas.microsoft.com/office/drawing/2014/main" id="{8D73F575-BB38-04C0-8A70-63F988CE4157}"/>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903;p47">
              <a:extLst>
                <a:ext uri="{FF2B5EF4-FFF2-40B4-BE49-F238E27FC236}">
                  <a16:creationId xmlns:a16="http://schemas.microsoft.com/office/drawing/2014/main" id="{D7578A4F-4B64-01AB-A682-D53A5C1BD897}"/>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904;p47">
              <a:extLst>
                <a:ext uri="{FF2B5EF4-FFF2-40B4-BE49-F238E27FC236}">
                  <a16:creationId xmlns:a16="http://schemas.microsoft.com/office/drawing/2014/main" id="{9C6CA379-0FC4-8181-45D1-7C501562942C}"/>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905;p47">
              <a:extLst>
                <a:ext uri="{FF2B5EF4-FFF2-40B4-BE49-F238E27FC236}">
                  <a16:creationId xmlns:a16="http://schemas.microsoft.com/office/drawing/2014/main" id="{97F3A8A3-18D4-7E3B-D5EE-7DD462C99B05}"/>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906;p47">
              <a:extLst>
                <a:ext uri="{FF2B5EF4-FFF2-40B4-BE49-F238E27FC236}">
                  <a16:creationId xmlns:a16="http://schemas.microsoft.com/office/drawing/2014/main" id="{3CAEAFCE-F00C-7CD6-8020-BF7793E4B89D}"/>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907;p47">
              <a:extLst>
                <a:ext uri="{FF2B5EF4-FFF2-40B4-BE49-F238E27FC236}">
                  <a16:creationId xmlns:a16="http://schemas.microsoft.com/office/drawing/2014/main" id="{8444598A-C4DF-4AD7-DB47-72D3EB696661}"/>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908;p47">
              <a:extLst>
                <a:ext uri="{FF2B5EF4-FFF2-40B4-BE49-F238E27FC236}">
                  <a16:creationId xmlns:a16="http://schemas.microsoft.com/office/drawing/2014/main" id="{DE3237B8-EF90-D7DF-454E-3F044628DDAE}"/>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909;p47">
              <a:extLst>
                <a:ext uri="{FF2B5EF4-FFF2-40B4-BE49-F238E27FC236}">
                  <a16:creationId xmlns:a16="http://schemas.microsoft.com/office/drawing/2014/main" id="{295A45BE-B862-3366-467F-2D84352616DE}"/>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910;p47">
              <a:extLst>
                <a:ext uri="{FF2B5EF4-FFF2-40B4-BE49-F238E27FC236}">
                  <a16:creationId xmlns:a16="http://schemas.microsoft.com/office/drawing/2014/main" id="{3FEBA5AF-7304-E196-8DBB-1361885B3499}"/>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911;p47">
              <a:extLst>
                <a:ext uri="{FF2B5EF4-FFF2-40B4-BE49-F238E27FC236}">
                  <a16:creationId xmlns:a16="http://schemas.microsoft.com/office/drawing/2014/main" id="{65054A63-4E4E-21BD-1873-074116C3DCB7}"/>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912;p47">
              <a:extLst>
                <a:ext uri="{FF2B5EF4-FFF2-40B4-BE49-F238E27FC236}">
                  <a16:creationId xmlns:a16="http://schemas.microsoft.com/office/drawing/2014/main" id="{F9B6E7A1-88C6-B971-E757-FA3AE57B0E33}"/>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913;p47">
              <a:extLst>
                <a:ext uri="{FF2B5EF4-FFF2-40B4-BE49-F238E27FC236}">
                  <a16:creationId xmlns:a16="http://schemas.microsoft.com/office/drawing/2014/main" id="{2B9A9036-2457-32C6-44FE-325CD1456007}"/>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914;p47">
              <a:extLst>
                <a:ext uri="{FF2B5EF4-FFF2-40B4-BE49-F238E27FC236}">
                  <a16:creationId xmlns:a16="http://schemas.microsoft.com/office/drawing/2014/main" id="{AA12D3AA-09F7-A257-174F-97CD9C41A327}"/>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915;p47">
            <a:extLst>
              <a:ext uri="{FF2B5EF4-FFF2-40B4-BE49-F238E27FC236}">
                <a16:creationId xmlns:a16="http://schemas.microsoft.com/office/drawing/2014/main" id="{254763FD-38D9-74D8-D79F-3A7B527396C9}"/>
              </a:ext>
            </a:extLst>
          </p:cNvPr>
          <p:cNvGrpSpPr/>
          <p:nvPr/>
        </p:nvGrpSpPr>
        <p:grpSpPr>
          <a:xfrm>
            <a:off x="-791967" y="-1724091"/>
            <a:ext cx="2000941" cy="1874138"/>
            <a:chOff x="1878263" y="2513024"/>
            <a:chExt cx="2272506" cy="2128493"/>
          </a:xfrm>
        </p:grpSpPr>
        <p:grpSp>
          <p:nvGrpSpPr>
            <p:cNvPr id="608" name="Google Shape;916;p47">
              <a:extLst>
                <a:ext uri="{FF2B5EF4-FFF2-40B4-BE49-F238E27FC236}">
                  <a16:creationId xmlns:a16="http://schemas.microsoft.com/office/drawing/2014/main" id="{6B945264-9444-48FA-E215-F79BB3C910D0}"/>
                </a:ext>
              </a:extLst>
            </p:cNvPr>
            <p:cNvGrpSpPr/>
            <p:nvPr/>
          </p:nvGrpSpPr>
          <p:grpSpPr>
            <a:xfrm>
              <a:off x="2251253" y="4115362"/>
              <a:ext cx="1526526" cy="193952"/>
              <a:chOff x="2507800" y="3753125"/>
              <a:chExt cx="2576850" cy="327400"/>
            </a:xfrm>
          </p:grpSpPr>
          <p:sp>
            <p:nvSpPr>
              <p:cNvPr id="689" name="Google Shape;917;p47">
                <a:extLst>
                  <a:ext uri="{FF2B5EF4-FFF2-40B4-BE49-F238E27FC236}">
                    <a16:creationId xmlns:a16="http://schemas.microsoft.com/office/drawing/2014/main" id="{E4F18C04-11CB-BF67-1E4D-D39329EF06D5}"/>
                  </a:ext>
                </a:extLst>
              </p:cNvPr>
              <p:cNvSpPr/>
              <p:nvPr/>
            </p:nvSpPr>
            <p:spPr>
              <a:xfrm>
                <a:off x="3116575" y="3753125"/>
                <a:ext cx="595450" cy="313275"/>
              </a:xfrm>
              <a:custGeom>
                <a:avLst/>
                <a:gdLst/>
                <a:ahLst/>
                <a:cxnLst/>
                <a:rect l="l" t="t" r="r" b="b"/>
                <a:pathLst>
                  <a:path w="23818" h="12531" extrusionOk="0">
                    <a:moveTo>
                      <a:pt x="0" y="1"/>
                    </a:moveTo>
                    <a:cubicBezTo>
                      <a:pt x="0" y="1"/>
                      <a:pt x="1835" y="8340"/>
                      <a:pt x="6772" y="10975"/>
                    </a:cubicBezTo>
                    <a:cubicBezTo>
                      <a:pt x="8834" y="12084"/>
                      <a:pt x="11020" y="12531"/>
                      <a:pt x="13067" y="12531"/>
                    </a:cubicBezTo>
                    <a:cubicBezTo>
                      <a:pt x="15888" y="12531"/>
                      <a:pt x="18444" y="11682"/>
                      <a:pt x="20048" y="10542"/>
                    </a:cubicBezTo>
                    <a:cubicBezTo>
                      <a:pt x="22850" y="8607"/>
                      <a:pt x="23817" y="1"/>
                      <a:pt x="23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918;p47">
                <a:extLst>
                  <a:ext uri="{FF2B5EF4-FFF2-40B4-BE49-F238E27FC236}">
                    <a16:creationId xmlns:a16="http://schemas.microsoft.com/office/drawing/2014/main" id="{0E5F76FF-D4A8-2D5D-0478-03065AC5C39E}"/>
                  </a:ext>
                </a:extLst>
              </p:cNvPr>
              <p:cNvSpPr/>
              <p:nvPr/>
            </p:nvSpPr>
            <p:spPr>
              <a:xfrm>
                <a:off x="2507800" y="3795650"/>
                <a:ext cx="813100" cy="284875"/>
              </a:xfrm>
              <a:custGeom>
                <a:avLst/>
                <a:gdLst/>
                <a:ahLst/>
                <a:cxnLst/>
                <a:rect l="l" t="t" r="r" b="b"/>
                <a:pathLst>
                  <a:path w="32524" h="11395" extrusionOk="0">
                    <a:moveTo>
                      <a:pt x="0" y="1"/>
                    </a:moveTo>
                    <a:lnTo>
                      <a:pt x="0" y="68"/>
                    </a:lnTo>
                    <a:cubicBezTo>
                      <a:pt x="0" y="68"/>
                      <a:pt x="534" y="3470"/>
                      <a:pt x="2302" y="4137"/>
                    </a:cubicBezTo>
                    <a:cubicBezTo>
                      <a:pt x="2302" y="4137"/>
                      <a:pt x="2135" y="6339"/>
                      <a:pt x="4437" y="6939"/>
                    </a:cubicBezTo>
                    <a:cubicBezTo>
                      <a:pt x="4437" y="6939"/>
                      <a:pt x="4370" y="8307"/>
                      <a:pt x="6505" y="8774"/>
                    </a:cubicBezTo>
                    <a:cubicBezTo>
                      <a:pt x="6505" y="8774"/>
                      <a:pt x="6831" y="9752"/>
                      <a:pt x="8686" y="9752"/>
                    </a:cubicBezTo>
                    <a:cubicBezTo>
                      <a:pt x="8798" y="9752"/>
                      <a:pt x="8916" y="9749"/>
                      <a:pt x="9040" y="9741"/>
                    </a:cubicBezTo>
                    <a:cubicBezTo>
                      <a:pt x="9040" y="9741"/>
                      <a:pt x="9773" y="10573"/>
                      <a:pt x="10964" y="10573"/>
                    </a:cubicBezTo>
                    <a:cubicBezTo>
                      <a:pt x="11319" y="10573"/>
                      <a:pt x="11714" y="10500"/>
                      <a:pt x="12142" y="10308"/>
                    </a:cubicBezTo>
                    <a:cubicBezTo>
                      <a:pt x="12142" y="10308"/>
                      <a:pt x="12812" y="11145"/>
                      <a:pt x="14118" y="11145"/>
                    </a:cubicBezTo>
                    <a:cubicBezTo>
                      <a:pt x="14461" y="11145"/>
                      <a:pt x="14848" y="11088"/>
                      <a:pt x="15278" y="10942"/>
                    </a:cubicBezTo>
                    <a:cubicBezTo>
                      <a:pt x="15278" y="10942"/>
                      <a:pt x="16229" y="11337"/>
                      <a:pt x="17196" y="11337"/>
                    </a:cubicBezTo>
                    <a:cubicBezTo>
                      <a:pt x="17548" y="11337"/>
                      <a:pt x="17902" y="11285"/>
                      <a:pt x="18213" y="11142"/>
                    </a:cubicBezTo>
                    <a:cubicBezTo>
                      <a:pt x="18213" y="11142"/>
                      <a:pt x="18833" y="11395"/>
                      <a:pt x="19575" y="11395"/>
                    </a:cubicBezTo>
                    <a:cubicBezTo>
                      <a:pt x="20097" y="11395"/>
                      <a:pt x="20680" y="11269"/>
                      <a:pt x="21149" y="10842"/>
                    </a:cubicBezTo>
                    <a:cubicBezTo>
                      <a:pt x="21149" y="10842"/>
                      <a:pt x="21807" y="11289"/>
                      <a:pt x="22580" y="11289"/>
                    </a:cubicBezTo>
                    <a:cubicBezTo>
                      <a:pt x="23108" y="11289"/>
                      <a:pt x="23690" y="11080"/>
                      <a:pt x="24151" y="10375"/>
                    </a:cubicBezTo>
                    <a:cubicBezTo>
                      <a:pt x="24151" y="10375"/>
                      <a:pt x="24488" y="10511"/>
                      <a:pt x="24945" y="10511"/>
                    </a:cubicBezTo>
                    <a:cubicBezTo>
                      <a:pt x="25475" y="10511"/>
                      <a:pt x="26167" y="10329"/>
                      <a:pt x="26686" y="9541"/>
                    </a:cubicBezTo>
                    <a:cubicBezTo>
                      <a:pt x="26686" y="9541"/>
                      <a:pt x="28521" y="9041"/>
                      <a:pt x="28954" y="7706"/>
                    </a:cubicBezTo>
                    <a:cubicBezTo>
                      <a:pt x="28954" y="7706"/>
                      <a:pt x="32524" y="6539"/>
                      <a:pt x="31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919;p47">
                <a:extLst>
                  <a:ext uri="{FF2B5EF4-FFF2-40B4-BE49-F238E27FC236}">
                    <a16:creationId xmlns:a16="http://schemas.microsoft.com/office/drawing/2014/main" id="{56B58842-69B0-D12D-6F8A-4D9BA953762D}"/>
                  </a:ext>
                </a:extLst>
              </p:cNvPr>
              <p:cNvSpPr/>
              <p:nvPr/>
            </p:nvSpPr>
            <p:spPr>
              <a:xfrm>
                <a:off x="3880450" y="3753125"/>
                <a:ext cx="595450" cy="313275"/>
              </a:xfrm>
              <a:custGeom>
                <a:avLst/>
                <a:gdLst/>
                <a:ahLst/>
                <a:cxnLst/>
                <a:rect l="l" t="t" r="r" b="b"/>
                <a:pathLst>
                  <a:path w="23818" h="12531" extrusionOk="0">
                    <a:moveTo>
                      <a:pt x="0" y="1"/>
                    </a:moveTo>
                    <a:cubicBezTo>
                      <a:pt x="0" y="1"/>
                      <a:pt x="968" y="8607"/>
                      <a:pt x="3770" y="10542"/>
                    </a:cubicBezTo>
                    <a:cubicBezTo>
                      <a:pt x="5393" y="11682"/>
                      <a:pt x="7946" y="12531"/>
                      <a:pt x="10767" y="12531"/>
                    </a:cubicBezTo>
                    <a:cubicBezTo>
                      <a:pt x="12814" y="12531"/>
                      <a:pt x="15003" y="12084"/>
                      <a:pt x="17079" y="10975"/>
                    </a:cubicBezTo>
                    <a:cubicBezTo>
                      <a:pt x="21983" y="8340"/>
                      <a:pt x="23817" y="1"/>
                      <a:pt x="238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920;p47">
                <a:extLst>
                  <a:ext uri="{FF2B5EF4-FFF2-40B4-BE49-F238E27FC236}">
                    <a16:creationId xmlns:a16="http://schemas.microsoft.com/office/drawing/2014/main" id="{5F967BAE-4D2A-3885-7E6F-0313CA98E57B}"/>
                  </a:ext>
                </a:extLst>
              </p:cNvPr>
              <p:cNvSpPr/>
              <p:nvPr/>
            </p:nvSpPr>
            <p:spPr>
              <a:xfrm>
                <a:off x="4271550" y="3795650"/>
                <a:ext cx="813100" cy="284875"/>
              </a:xfrm>
              <a:custGeom>
                <a:avLst/>
                <a:gdLst/>
                <a:ahLst/>
                <a:cxnLst/>
                <a:rect l="l" t="t" r="r" b="b"/>
                <a:pathLst>
                  <a:path w="32524" h="11395" extrusionOk="0">
                    <a:moveTo>
                      <a:pt x="1001" y="1"/>
                    </a:moveTo>
                    <a:cubicBezTo>
                      <a:pt x="1" y="6539"/>
                      <a:pt x="3603" y="7706"/>
                      <a:pt x="3603" y="7706"/>
                    </a:cubicBezTo>
                    <a:cubicBezTo>
                      <a:pt x="4004" y="9041"/>
                      <a:pt x="5838" y="9541"/>
                      <a:pt x="5838" y="9541"/>
                    </a:cubicBezTo>
                    <a:cubicBezTo>
                      <a:pt x="6357" y="10329"/>
                      <a:pt x="7049" y="10511"/>
                      <a:pt x="7579" y="10511"/>
                    </a:cubicBezTo>
                    <a:cubicBezTo>
                      <a:pt x="8037" y="10511"/>
                      <a:pt x="8373" y="10375"/>
                      <a:pt x="8373" y="10375"/>
                    </a:cubicBezTo>
                    <a:cubicBezTo>
                      <a:pt x="8834" y="11080"/>
                      <a:pt x="9416" y="11289"/>
                      <a:pt x="9944" y="11289"/>
                    </a:cubicBezTo>
                    <a:cubicBezTo>
                      <a:pt x="10717" y="11289"/>
                      <a:pt x="11375" y="10842"/>
                      <a:pt x="11375" y="10842"/>
                    </a:cubicBezTo>
                    <a:cubicBezTo>
                      <a:pt x="11844" y="11269"/>
                      <a:pt x="12427" y="11395"/>
                      <a:pt x="12949" y="11395"/>
                    </a:cubicBezTo>
                    <a:cubicBezTo>
                      <a:pt x="13691" y="11395"/>
                      <a:pt x="14311" y="11142"/>
                      <a:pt x="14311" y="11142"/>
                    </a:cubicBezTo>
                    <a:cubicBezTo>
                      <a:pt x="14622" y="11285"/>
                      <a:pt x="14979" y="11337"/>
                      <a:pt x="15334" y="11337"/>
                    </a:cubicBezTo>
                    <a:cubicBezTo>
                      <a:pt x="16311" y="11337"/>
                      <a:pt x="17280" y="10942"/>
                      <a:pt x="17280" y="10942"/>
                    </a:cubicBezTo>
                    <a:cubicBezTo>
                      <a:pt x="17703" y="11088"/>
                      <a:pt x="18084" y="11145"/>
                      <a:pt x="18423" y="11145"/>
                    </a:cubicBezTo>
                    <a:cubicBezTo>
                      <a:pt x="19712" y="11145"/>
                      <a:pt x="20382" y="10308"/>
                      <a:pt x="20382" y="10308"/>
                    </a:cubicBezTo>
                    <a:cubicBezTo>
                      <a:pt x="20818" y="10500"/>
                      <a:pt x="21217" y="10573"/>
                      <a:pt x="21574" y="10573"/>
                    </a:cubicBezTo>
                    <a:cubicBezTo>
                      <a:pt x="22771" y="10573"/>
                      <a:pt x="23484" y="9741"/>
                      <a:pt x="23484" y="9741"/>
                    </a:cubicBezTo>
                    <a:cubicBezTo>
                      <a:pt x="23608" y="9749"/>
                      <a:pt x="23726" y="9752"/>
                      <a:pt x="23838" y="9752"/>
                    </a:cubicBezTo>
                    <a:cubicBezTo>
                      <a:pt x="25693" y="9752"/>
                      <a:pt x="26019" y="8774"/>
                      <a:pt x="26019" y="8774"/>
                    </a:cubicBezTo>
                    <a:cubicBezTo>
                      <a:pt x="28154" y="8307"/>
                      <a:pt x="28121" y="6939"/>
                      <a:pt x="28121" y="6939"/>
                    </a:cubicBezTo>
                    <a:cubicBezTo>
                      <a:pt x="30389" y="6339"/>
                      <a:pt x="30222" y="4137"/>
                      <a:pt x="30222" y="4137"/>
                    </a:cubicBezTo>
                    <a:cubicBezTo>
                      <a:pt x="31990" y="3470"/>
                      <a:pt x="32524" y="68"/>
                      <a:pt x="32524" y="68"/>
                    </a:cubicBezTo>
                    <a:lnTo>
                      <a:pt x="32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921;p47">
              <a:extLst>
                <a:ext uri="{FF2B5EF4-FFF2-40B4-BE49-F238E27FC236}">
                  <a16:creationId xmlns:a16="http://schemas.microsoft.com/office/drawing/2014/main" id="{B7394592-9BC5-C837-7992-FF30AA9DE109}"/>
                </a:ext>
              </a:extLst>
            </p:cNvPr>
            <p:cNvSpPr/>
            <p:nvPr/>
          </p:nvSpPr>
          <p:spPr>
            <a:xfrm>
              <a:off x="2841115" y="2625900"/>
              <a:ext cx="346324" cy="1398582"/>
            </a:xfrm>
            <a:custGeom>
              <a:avLst/>
              <a:gdLst/>
              <a:ahLst/>
              <a:cxnLst/>
              <a:rect l="l" t="t" r="r" b="b"/>
              <a:pathLst>
                <a:path w="13043" h="94435" extrusionOk="0">
                  <a:moveTo>
                    <a:pt x="0" y="1"/>
                  </a:moveTo>
                  <a:lnTo>
                    <a:pt x="0" y="94435"/>
                  </a:lnTo>
                  <a:lnTo>
                    <a:pt x="13043" y="94435"/>
                  </a:lnTo>
                  <a:lnTo>
                    <a:pt x="13043" y="1"/>
                  </a:ln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922;p47">
              <a:extLst>
                <a:ext uri="{FF2B5EF4-FFF2-40B4-BE49-F238E27FC236}">
                  <a16:creationId xmlns:a16="http://schemas.microsoft.com/office/drawing/2014/main" id="{DD3C8788-F056-05B5-4FAA-874F87B447B9}"/>
                </a:ext>
              </a:extLst>
            </p:cNvPr>
            <p:cNvSpPr/>
            <p:nvPr/>
          </p:nvSpPr>
          <p:spPr>
            <a:xfrm>
              <a:off x="2611892" y="4115362"/>
              <a:ext cx="352745" cy="185584"/>
            </a:xfrm>
            <a:custGeom>
              <a:avLst/>
              <a:gdLst/>
              <a:ahLst/>
              <a:cxnLst/>
              <a:rect l="l" t="t" r="r" b="b"/>
              <a:pathLst>
                <a:path w="23818" h="12531" extrusionOk="0">
                  <a:moveTo>
                    <a:pt x="0" y="1"/>
                  </a:moveTo>
                  <a:cubicBezTo>
                    <a:pt x="0" y="1"/>
                    <a:pt x="1835" y="8340"/>
                    <a:pt x="6772" y="10975"/>
                  </a:cubicBezTo>
                  <a:cubicBezTo>
                    <a:pt x="8834" y="12084"/>
                    <a:pt x="11020" y="12531"/>
                    <a:pt x="13067" y="12531"/>
                  </a:cubicBezTo>
                  <a:cubicBezTo>
                    <a:pt x="15888" y="12531"/>
                    <a:pt x="18444" y="11682"/>
                    <a:pt x="20048" y="10542"/>
                  </a:cubicBezTo>
                  <a:cubicBezTo>
                    <a:pt x="22850" y="8607"/>
                    <a:pt x="23817" y="1"/>
                    <a:pt x="23817"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923;p47">
              <a:extLst>
                <a:ext uri="{FF2B5EF4-FFF2-40B4-BE49-F238E27FC236}">
                  <a16:creationId xmlns:a16="http://schemas.microsoft.com/office/drawing/2014/main" id="{222D4AFB-DE3E-AFE7-3D94-AB7A11A14224}"/>
                </a:ext>
              </a:extLst>
            </p:cNvPr>
            <p:cNvSpPr/>
            <p:nvPr/>
          </p:nvSpPr>
          <p:spPr>
            <a:xfrm>
              <a:off x="2251253" y="4140554"/>
              <a:ext cx="481680" cy="168760"/>
            </a:xfrm>
            <a:custGeom>
              <a:avLst/>
              <a:gdLst/>
              <a:ahLst/>
              <a:cxnLst/>
              <a:rect l="l" t="t" r="r" b="b"/>
              <a:pathLst>
                <a:path w="32524" h="11395" extrusionOk="0">
                  <a:moveTo>
                    <a:pt x="0" y="1"/>
                  </a:moveTo>
                  <a:lnTo>
                    <a:pt x="0" y="68"/>
                  </a:lnTo>
                  <a:cubicBezTo>
                    <a:pt x="0" y="68"/>
                    <a:pt x="534" y="3470"/>
                    <a:pt x="2302" y="4137"/>
                  </a:cubicBezTo>
                  <a:cubicBezTo>
                    <a:pt x="2302" y="4137"/>
                    <a:pt x="2135" y="6339"/>
                    <a:pt x="4437" y="6939"/>
                  </a:cubicBezTo>
                  <a:cubicBezTo>
                    <a:pt x="4437" y="6939"/>
                    <a:pt x="4370" y="8307"/>
                    <a:pt x="6505" y="8774"/>
                  </a:cubicBezTo>
                  <a:cubicBezTo>
                    <a:pt x="6505" y="8774"/>
                    <a:pt x="6831" y="9752"/>
                    <a:pt x="8686" y="9752"/>
                  </a:cubicBezTo>
                  <a:cubicBezTo>
                    <a:pt x="8798" y="9752"/>
                    <a:pt x="8916" y="9749"/>
                    <a:pt x="9040" y="9741"/>
                  </a:cubicBezTo>
                  <a:cubicBezTo>
                    <a:pt x="9040" y="9741"/>
                    <a:pt x="9773" y="10573"/>
                    <a:pt x="10964" y="10573"/>
                  </a:cubicBezTo>
                  <a:cubicBezTo>
                    <a:pt x="11319" y="10573"/>
                    <a:pt x="11714" y="10500"/>
                    <a:pt x="12142" y="10308"/>
                  </a:cubicBezTo>
                  <a:cubicBezTo>
                    <a:pt x="12142" y="10308"/>
                    <a:pt x="12812" y="11145"/>
                    <a:pt x="14118" y="11145"/>
                  </a:cubicBezTo>
                  <a:cubicBezTo>
                    <a:pt x="14461" y="11145"/>
                    <a:pt x="14848" y="11088"/>
                    <a:pt x="15278" y="10942"/>
                  </a:cubicBezTo>
                  <a:cubicBezTo>
                    <a:pt x="15278" y="10942"/>
                    <a:pt x="16229" y="11337"/>
                    <a:pt x="17196" y="11337"/>
                  </a:cubicBezTo>
                  <a:cubicBezTo>
                    <a:pt x="17548" y="11337"/>
                    <a:pt x="17902" y="11285"/>
                    <a:pt x="18213" y="11142"/>
                  </a:cubicBezTo>
                  <a:cubicBezTo>
                    <a:pt x="18213" y="11142"/>
                    <a:pt x="18833" y="11395"/>
                    <a:pt x="19575" y="11395"/>
                  </a:cubicBezTo>
                  <a:cubicBezTo>
                    <a:pt x="20097" y="11395"/>
                    <a:pt x="20680" y="11269"/>
                    <a:pt x="21149" y="10842"/>
                  </a:cubicBezTo>
                  <a:cubicBezTo>
                    <a:pt x="21149" y="10842"/>
                    <a:pt x="21807" y="11289"/>
                    <a:pt x="22580" y="11289"/>
                  </a:cubicBezTo>
                  <a:cubicBezTo>
                    <a:pt x="23108" y="11289"/>
                    <a:pt x="23690" y="11080"/>
                    <a:pt x="24151" y="10375"/>
                  </a:cubicBezTo>
                  <a:cubicBezTo>
                    <a:pt x="24151" y="10375"/>
                    <a:pt x="24488" y="10511"/>
                    <a:pt x="24945" y="10511"/>
                  </a:cubicBezTo>
                  <a:cubicBezTo>
                    <a:pt x="25475" y="10511"/>
                    <a:pt x="26167" y="10329"/>
                    <a:pt x="26686" y="9541"/>
                  </a:cubicBezTo>
                  <a:cubicBezTo>
                    <a:pt x="26686" y="9541"/>
                    <a:pt x="28521" y="9041"/>
                    <a:pt x="28954" y="7706"/>
                  </a:cubicBezTo>
                  <a:cubicBezTo>
                    <a:pt x="28954" y="7706"/>
                    <a:pt x="32524" y="6539"/>
                    <a:pt x="31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924;p47">
              <a:extLst>
                <a:ext uri="{FF2B5EF4-FFF2-40B4-BE49-F238E27FC236}">
                  <a16:creationId xmlns:a16="http://schemas.microsoft.com/office/drawing/2014/main" id="{DF19B5D3-D5CB-DF08-2271-DDD98359F2AF}"/>
                </a:ext>
              </a:extLst>
            </p:cNvPr>
            <p:cNvSpPr/>
            <p:nvPr/>
          </p:nvSpPr>
          <p:spPr>
            <a:xfrm>
              <a:off x="3064411" y="4115362"/>
              <a:ext cx="352745" cy="185584"/>
            </a:xfrm>
            <a:custGeom>
              <a:avLst/>
              <a:gdLst/>
              <a:ahLst/>
              <a:cxnLst/>
              <a:rect l="l" t="t" r="r" b="b"/>
              <a:pathLst>
                <a:path w="23818" h="12531" extrusionOk="0">
                  <a:moveTo>
                    <a:pt x="0" y="1"/>
                  </a:moveTo>
                  <a:cubicBezTo>
                    <a:pt x="0" y="1"/>
                    <a:pt x="968" y="8607"/>
                    <a:pt x="3770" y="10542"/>
                  </a:cubicBezTo>
                  <a:cubicBezTo>
                    <a:pt x="5393" y="11682"/>
                    <a:pt x="7946" y="12531"/>
                    <a:pt x="10767" y="12531"/>
                  </a:cubicBezTo>
                  <a:cubicBezTo>
                    <a:pt x="12814" y="12531"/>
                    <a:pt x="15003" y="12084"/>
                    <a:pt x="17079" y="10975"/>
                  </a:cubicBezTo>
                  <a:cubicBezTo>
                    <a:pt x="21983" y="8340"/>
                    <a:pt x="23817" y="1"/>
                    <a:pt x="23817"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925;p47">
              <a:extLst>
                <a:ext uri="{FF2B5EF4-FFF2-40B4-BE49-F238E27FC236}">
                  <a16:creationId xmlns:a16="http://schemas.microsoft.com/office/drawing/2014/main" id="{2783E68D-AC93-8903-417E-371345444D65}"/>
                </a:ext>
              </a:extLst>
            </p:cNvPr>
            <p:cNvSpPr/>
            <p:nvPr/>
          </p:nvSpPr>
          <p:spPr>
            <a:xfrm>
              <a:off x="3296099" y="4140554"/>
              <a:ext cx="481680" cy="168760"/>
            </a:xfrm>
            <a:custGeom>
              <a:avLst/>
              <a:gdLst/>
              <a:ahLst/>
              <a:cxnLst/>
              <a:rect l="l" t="t" r="r" b="b"/>
              <a:pathLst>
                <a:path w="32524" h="11395" extrusionOk="0">
                  <a:moveTo>
                    <a:pt x="1001" y="1"/>
                  </a:moveTo>
                  <a:cubicBezTo>
                    <a:pt x="1" y="6539"/>
                    <a:pt x="3603" y="7706"/>
                    <a:pt x="3603" y="7706"/>
                  </a:cubicBezTo>
                  <a:cubicBezTo>
                    <a:pt x="4004" y="9041"/>
                    <a:pt x="5838" y="9541"/>
                    <a:pt x="5838" y="9541"/>
                  </a:cubicBezTo>
                  <a:cubicBezTo>
                    <a:pt x="6357" y="10329"/>
                    <a:pt x="7049" y="10511"/>
                    <a:pt x="7579" y="10511"/>
                  </a:cubicBezTo>
                  <a:cubicBezTo>
                    <a:pt x="8037" y="10511"/>
                    <a:pt x="8373" y="10375"/>
                    <a:pt x="8373" y="10375"/>
                  </a:cubicBezTo>
                  <a:cubicBezTo>
                    <a:pt x="8834" y="11080"/>
                    <a:pt x="9416" y="11289"/>
                    <a:pt x="9944" y="11289"/>
                  </a:cubicBezTo>
                  <a:cubicBezTo>
                    <a:pt x="10717" y="11289"/>
                    <a:pt x="11375" y="10842"/>
                    <a:pt x="11375" y="10842"/>
                  </a:cubicBezTo>
                  <a:cubicBezTo>
                    <a:pt x="11844" y="11269"/>
                    <a:pt x="12427" y="11395"/>
                    <a:pt x="12949" y="11395"/>
                  </a:cubicBezTo>
                  <a:cubicBezTo>
                    <a:pt x="13691" y="11395"/>
                    <a:pt x="14311" y="11142"/>
                    <a:pt x="14311" y="11142"/>
                  </a:cubicBezTo>
                  <a:cubicBezTo>
                    <a:pt x="14622" y="11285"/>
                    <a:pt x="14979" y="11337"/>
                    <a:pt x="15334" y="11337"/>
                  </a:cubicBezTo>
                  <a:cubicBezTo>
                    <a:pt x="16311" y="11337"/>
                    <a:pt x="17280" y="10942"/>
                    <a:pt x="17280" y="10942"/>
                  </a:cubicBezTo>
                  <a:cubicBezTo>
                    <a:pt x="17703" y="11088"/>
                    <a:pt x="18084" y="11145"/>
                    <a:pt x="18423" y="11145"/>
                  </a:cubicBezTo>
                  <a:cubicBezTo>
                    <a:pt x="19712" y="11145"/>
                    <a:pt x="20382" y="10308"/>
                    <a:pt x="20382" y="10308"/>
                  </a:cubicBezTo>
                  <a:cubicBezTo>
                    <a:pt x="20818" y="10500"/>
                    <a:pt x="21217" y="10573"/>
                    <a:pt x="21574" y="10573"/>
                  </a:cubicBezTo>
                  <a:cubicBezTo>
                    <a:pt x="22771" y="10573"/>
                    <a:pt x="23484" y="9741"/>
                    <a:pt x="23484" y="9741"/>
                  </a:cubicBezTo>
                  <a:cubicBezTo>
                    <a:pt x="23608" y="9749"/>
                    <a:pt x="23726" y="9752"/>
                    <a:pt x="23838" y="9752"/>
                  </a:cubicBezTo>
                  <a:cubicBezTo>
                    <a:pt x="25693" y="9752"/>
                    <a:pt x="26019" y="8774"/>
                    <a:pt x="26019" y="8774"/>
                  </a:cubicBezTo>
                  <a:cubicBezTo>
                    <a:pt x="28154" y="8307"/>
                    <a:pt x="28121" y="6939"/>
                    <a:pt x="28121" y="6939"/>
                  </a:cubicBezTo>
                  <a:cubicBezTo>
                    <a:pt x="30389" y="6339"/>
                    <a:pt x="30222" y="4137"/>
                    <a:pt x="30222" y="4137"/>
                  </a:cubicBezTo>
                  <a:cubicBezTo>
                    <a:pt x="31990" y="3470"/>
                    <a:pt x="32524" y="68"/>
                    <a:pt x="32524" y="68"/>
                  </a:cubicBezTo>
                  <a:lnTo>
                    <a:pt x="32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926;p47">
              <a:extLst>
                <a:ext uri="{FF2B5EF4-FFF2-40B4-BE49-F238E27FC236}">
                  <a16:creationId xmlns:a16="http://schemas.microsoft.com/office/drawing/2014/main" id="{CF2CCDEF-E6FD-3609-5260-D835506D8C03}"/>
                </a:ext>
              </a:extLst>
            </p:cNvPr>
            <p:cNvSpPr/>
            <p:nvPr/>
          </p:nvSpPr>
          <p:spPr>
            <a:xfrm>
              <a:off x="2744782" y="3983465"/>
              <a:ext cx="540965" cy="657549"/>
            </a:xfrm>
            <a:custGeom>
              <a:avLst/>
              <a:gdLst/>
              <a:ahLst/>
              <a:cxnLst/>
              <a:rect l="l" t="t" r="r" b="b"/>
              <a:pathLst>
                <a:path w="36527" h="44399" extrusionOk="0">
                  <a:moveTo>
                    <a:pt x="18246" y="0"/>
                  </a:moveTo>
                  <a:cubicBezTo>
                    <a:pt x="7005" y="0"/>
                    <a:pt x="3002" y="1568"/>
                    <a:pt x="2135" y="2769"/>
                  </a:cubicBezTo>
                  <a:cubicBezTo>
                    <a:pt x="1234" y="3970"/>
                    <a:pt x="0" y="9207"/>
                    <a:pt x="2135" y="11208"/>
                  </a:cubicBezTo>
                  <a:cubicBezTo>
                    <a:pt x="4236" y="13210"/>
                    <a:pt x="10241" y="13844"/>
                    <a:pt x="10307" y="16045"/>
                  </a:cubicBezTo>
                  <a:cubicBezTo>
                    <a:pt x="10341" y="18247"/>
                    <a:pt x="8173" y="20415"/>
                    <a:pt x="8673" y="23250"/>
                  </a:cubicBezTo>
                  <a:cubicBezTo>
                    <a:pt x="9173" y="26086"/>
                    <a:pt x="11575" y="27520"/>
                    <a:pt x="11475" y="28721"/>
                  </a:cubicBezTo>
                  <a:cubicBezTo>
                    <a:pt x="11375" y="29888"/>
                    <a:pt x="9607" y="30189"/>
                    <a:pt x="9574" y="32190"/>
                  </a:cubicBezTo>
                  <a:cubicBezTo>
                    <a:pt x="9540" y="34191"/>
                    <a:pt x="11475" y="44399"/>
                    <a:pt x="11475" y="44399"/>
                  </a:cubicBezTo>
                  <a:lnTo>
                    <a:pt x="24985" y="44399"/>
                  </a:lnTo>
                  <a:cubicBezTo>
                    <a:pt x="24985" y="44399"/>
                    <a:pt x="26886" y="34191"/>
                    <a:pt x="26853" y="32190"/>
                  </a:cubicBezTo>
                  <a:cubicBezTo>
                    <a:pt x="26786" y="30189"/>
                    <a:pt x="25085" y="29888"/>
                    <a:pt x="24985" y="28721"/>
                  </a:cubicBezTo>
                  <a:cubicBezTo>
                    <a:pt x="24885" y="27553"/>
                    <a:pt x="27253" y="26086"/>
                    <a:pt x="27753" y="23250"/>
                  </a:cubicBezTo>
                  <a:cubicBezTo>
                    <a:pt x="28254" y="20415"/>
                    <a:pt x="26085" y="18247"/>
                    <a:pt x="26152" y="16045"/>
                  </a:cubicBezTo>
                  <a:cubicBezTo>
                    <a:pt x="26185" y="13877"/>
                    <a:pt x="32190" y="13210"/>
                    <a:pt x="34391" y="11208"/>
                  </a:cubicBezTo>
                  <a:cubicBezTo>
                    <a:pt x="36526" y="9207"/>
                    <a:pt x="35259" y="3970"/>
                    <a:pt x="34391" y="2769"/>
                  </a:cubicBezTo>
                  <a:cubicBezTo>
                    <a:pt x="33524" y="1568"/>
                    <a:pt x="29521" y="0"/>
                    <a:pt x="18246"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927;p47">
              <a:extLst>
                <a:ext uri="{FF2B5EF4-FFF2-40B4-BE49-F238E27FC236}">
                  <a16:creationId xmlns:a16="http://schemas.microsoft.com/office/drawing/2014/main" id="{5D035EDC-015D-F040-58CD-92DE1942608A}"/>
                </a:ext>
              </a:extLst>
            </p:cNvPr>
            <p:cNvSpPr/>
            <p:nvPr/>
          </p:nvSpPr>
          <p:spPr>
            <a:xfrm>
              <a:off x="2744782" y="3983465"/>
              <a:ext cx="540965" cy="657549"/>
            </a:xfrm>
            <a:custGeom>
              <a:avLst/>
              <a:gdLst/>
              <a:ahLst/>
              <a:cxnLst/>
              <a:rect l="l" t="t" r="r" b="b"/>
              <a:pathLst>
                <a:path w="36527" h="44399" extrusionOk="0">
                  <a:moveTo>
                    <a:pt x="18246" y="0"/>
                  </a:moveTo>
                  <a:cubicBezTo>
                    <a:pt x="7005" y="0"/>
                    <a:pt x="3002" y="1568"/>
                    <a:pt x="2135" y="2769"/>
                  </a:cubicBezTo>
                  <a:cubicBezTo>
                    <a:pt x="1234" y="3970"/>
                    <a:pt x="0" y="9207"/>
                    <a:pt x="2135" y="11208"/>
                  </a:cubicBezTo>
                  <a:cubicBezTo>
                    <a:pt x="4236" y="13210"/>
                    <a:pt x="10241" y="13844"/>
                    <a:pt x="10307" y="16045"/>
                  </a:cubicBezTo>
                  <a:cubicBezTo>
                    <a:pt x="10341" y="18247"/>
                    <a:pt x="8173" y="20415"/>
                    <a:pt x="8673" y="23250"/>
                  </a:cubicBezTo>
                  <a:cubicBezTo>
                    <a:pt x="9173" y="26086"/>
                    <a:pt x="11575" y="27520"/>
                    <a:pt x="11475" y="28721"/>
                  </a:cubicBezTo>
                  <a:cubicBezTo>
                    <a:pt x="11375" y="29888"/>
                    <a:pt x="9607" y="30189"/>
                    <a:pt x="9574" y="32190"/>
                  </a:cubicBezTo>
                  <a:cubicBezTo>
                    <a:pt x="9540" y="34191"/>
                    <a:pt x="11475" y="44399"/>
                    <a:pt x="11475" y="44399"/>
                  </a:cubicBezTo>
                  <a:lnTo>
                    <a:pt x="24985" y="44399"/>
                  </a:lnTo>
                  <a:cubicBezTo>
                    <a:pt x="24985" y="44399"/>
                    <a:pt x="26886" y="34191"/>
                    <a:pt x="26853" y="32190"/>
                  </a:cubicBezTo>
                  <a:cubicBezTo>
                    <a:pt x="26786" y="30189"/>
                    <a:pt x="25085" y="29888"/>
                    <a:pt x="24985" y="28721"/>
                  </a:cubicBezTo>
                  <a:cubicBezTo>
                    <a:pt x="24885" y="27553"/>
                    <a:pt x="27253" y="26086"/>
                    <a:pt x="27753" y="23250"/>
                  </a:cubicBezTo>
                  <a:cubicBezTo>
                    <a:pt x="28254" y="20415"/>
                    <a:pt x="26085" y="18247"/>
                    <a:pt x="26152" y="16045"/>
                  </a:cubicBezTo>
                  <a:cubicBezTo>
                    <a:pt x="26185" y="13877"/>
                    <a:pt x="32190" y="13210"/>
                    <a:pt x="34391" y="11208"/>
                  </a:cubicBezTo>
                  <a:cubicBezTo>
                    <a:pt x="36526" y="9207"/>
                    <a:pt x="35259" y="3970"/>
                    <a:pt x="34391" y="2769"/>
                  </a:cubicBezTo>
                  <a:cubicBezTo>
                    <a:pt x="33524" y="1568"/>
                    <a:pt x="29521" y="0"/>
                    <a:pt x="18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928;p47">
              <a:extLst>
                <a:ext uri="{FF2B5EF4-FFF2-40B4-BE49-F238E27FC236}">
                  <a16:creationId xmlns:a16="http://schemas.microsoft.com/office/drawing/2014/main" id="{126A6F83-9E19-B4F9-3529-7978D05B3259}"/>
                </a:ext>
              </a:extLst>
            </p:cNvPr>
            <p:cNvSpPr/>
            <p:nvPr/>
          </p:nvSpPr>
          <p:spPr>
            <a:xfrm>
              <a:off x="2878649" y="4024459"/>
              <a:ext cx="271734" cy="617059"/>
            </a:xfrm>
            <a:custGeom>
              <a:avLst/>
              <a:gdLst/>
              <a:ahLst/>
              <a:cxnLst/>
              <a:rect l="l" t="t" r="r" b="b"/>
              <a:pathLst>
                <a:path w="18348" h="41665" extrusionOk="0">
                  <a:moveTo>
                    <a:pt x="9174" y="1"/>
                  </a:moveTo>
                  <a:cubicBezTo>
                    <a:pt x="3537" y="1"/>
                    <a:pt x="1535" y="1502"/>
                    <a:pt x="1102" y="2636"/>
                  </a:cubicBezTo>
                  <a:cubicBezTo>
                    <a:pt x="635" y="3770"/>
                    <a:pt x="1" y="8640"/>
                    <a:pt x="1102" y="10508"/>
                  </a:cubicBezTo>
                  <a:cubicBezTo>
                    <a:pt x="2169" y="12410"/>
                    <a:pt x="5171" y="13010"/>
                    <a:pt x="5205" y="15078"/>
                  </a:cubicBezTo>
                  <a:cubicBezTo>
                    <a:pt x="5205" y="17113"/>
                    <a:pt x="4137" y="19148"/>
                    <a:pt x="4371" y="21817"/>
                  </a:cubicBezTo>
                  <a:cubicBezTo>
                    <a:pt x="4638" y="24485"/>
                    <a:pt x="5838" y="25819"/>
                    <a:pt x="5805" y="26954"/>
                  </a:cubicBezTo>
                  <a:cubicBezTo>
                    <a:pt x="5705" y="28088"/>
                    <a:pt x="4871" y="28321"/>
                    <a:pt x="4838" y="30189"/>
                  </a:cubicBezTo>
                  <a:cubicBezTo>
                    <a:pt x="4838" y="32091"/>
                    <a:pt x="5805" y="41664"/>
                    <a:pt x="5805" y="41664"/>
                  </a:cubicBezTo>
                  <a:lnTo>
                    <a:pt x="12610" y="41664"/>
                  </a:lnTo>
                  <a:cubicBezTo>
                    <a:pt x="12610" y="41664"/>
                    <a:pt x="13611" y="32091"/>
                    <a:pt x="13544" y="30189"/>
                  </a:cubicBezTo>
                  <a:cubicBezTo>
                    <a:pt x="13511" y="28321"/>
                    <a:pt x="12643" y="28088"/>
                    <a:pt x="12610" y="26954"/>
                  </a:cubicBezTo>
                  <a:cubicBezTo>
                    <a:pt x="12543" y="25819"/>
                    <a:pt x="13777" y="24485"/>
                    <a:pt x="14011" y="21817"/>
                  </a:cubicBezTo>
                  <a:cubicBezTo>
                    <a:pt x="14211" y="19148"/>
                    <a:pt x="13144" y="17113"/>
                    <a:pt x="13177" y="15078"/>
                  </a:cubicBezTo>
                  <a:cubicBezTo>
                    <a:pt x="13177" y="13010"/>
                    <a:pt x="16179" y="12410"/>
                    <a:pt x="17280" y="10508"/>
                  </a:cubicBezTo>
                  <a:cubicBezTo>
                    <a:pt x="18347" y="8640"/>
                    <a:pt x="17714" y="3770"/>
                    <a:pt x="17280" y="2636"/>
                  </a:cubicBezTo>
                  <a:cubicBezTo>
                    <a:pt x="16846" y="1502"/>
                    <a:pt x="14811" y="1"/>
                    <a:pt x="917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929;p47">
              <a:extLst>
                <a:ext uri="{FF2B5EF4-FFF2-40B4-BE49-F238E27FC236}">
                  <a16:creationId xmlns:a16="http://schemas.microsoft.com/office/drawing/2014/main" id="{B5B0F893-1611-5B31-A039-DF61E15A64BB}"/>
                </a:ext>
              </a:extLst>
            </p:cNvPr>
            <p:cNvSpPr/>
            <p:nvPr/>
          </p:nvSpPr>
          <p:spPr>
            <a:xfrm>
              <a:off x="1879744" y="2513024"/>
              <a:ext cx="1134283" cy="1725735"/>
            </a:xfrm>
            <a:custGeom>
              <a:avLst/>
              <a:gdLst/>
              <a:ahLst/>
              <a:cxnLst/>
              <a:rect l="l" t="t" r="r" b="b"/>
              <a:pathLst>
                <a:path w="76589" h="116525" extrusionOk="0">
                  <a:moveTo>
                    <a:pt x="67127" y="0"/>
                  </a:moveTo>
                  <a:cubicBezTo>
                    <a:pt x="65120" y="0"/>
                    <a:pt x="62720" y="338"/>
                    <a:pt x="60077" y="1284"/>
                  </a:cubicBezTo>
                  <a:cubicBezTo>
                    <a:pt x="58576" y="1818"/>
                    <a:pt x="58042" y="2785"/>
                    <a:pt x="58042" y="2785"/>
                  </a:cubicBezTo>
                  <a:cubicBezTo>
                    <a:pt x="58042" y="2785"/>
                    <a:pt x="54373" y="3419"/>
                    <a:pt x="53139" y="4119"/>
                  </a:cubicBezTo>
                  <a:cubicBezTo>
                    <a:pt x="53139" y="4119"/>
                    <a:pt x="53091" y="4117"/>
                    <a:pt x="53001" y="4117"/>
                  </a:cubicBezTo>
                  <a:cubicBezTo>
                    <a:pt x="51831" y="4117"/>
                    <a:pt x="43504" y="4405"/>
                    <a:pt x="40530" y="12492"/>
                  </a:cubicBezTo>
                  <a:cubicBezTo>
                    <a:pt x="40530" y="12492"/>
                    <a:pt x="31123" y="12959"/>
                    <a:pt x="27787" y="19497"/>
                  </a:cubicBezTo>
                  <a:cubicBezTo>
                    <a:pt x="27787" y="19497"/>
                    <a:pt x="19014" y="24100"/>
                    <a:pt x="15512" y="35041"/>
                  </a:cubicBezTo>
                  <a:cubicBezTo>
                    <a:pt x="15512" y="35041"/>
                    <a:pt x="8273" y="39344"/>
                    <a:pt x="6906" y="42914"/>
                  </a:cubicBezTo>
                  <a:cubicBezTo>
                    <a:pt x="5538" y="46449"/>
                    <a:pt x="5838" y="50753"/>
                    <a:pt x="5838" y="50753"/>
                  </a:cubicBezTo>
                  <a:cubicBezTo>
                    <a:pt x="5838" y="50753"/>
                    <a:pt x="3003" y="54288"/>
                    <a:pt x="2769" y="59259"/>
                  </a:cubicBezTo>
                  <a:cubicBezTo>
                    <a:pt x="2569" y="64162"/>
                    <a:pt x="3837" y="66664"/>
                    <a:pt x="3837" y="66664"/>
                  </a:cubicBezTo>
                  <a:cubicBezTo>
                    <a:pt x="3837" y="66664"/>
                    <a:pt x="1" y="72001"/>
                    <a:pt x="868" y="79807"/>
                  </a:cubicBezTo>
                  <a:cubicBezTo>
                    <a:pt x="1735" y="87612"/>
                    <a:pt x="4371" y="89547"/>
                    <a:pt x="4371" y="89547"/>
                  </a:cubicBezTo>
                  <a:cubicBezTo>
                    <a:pt x="4371" y="89547"/>
                    <a:pt x="4371" y="99454"/>
                    <a:pt x="11042" y="104691"/>
                  </a:cubicBezTo>
                  <a:cubicBezTo>
                    <a:pt x="15712" y="108360"/>
                    <a:pt x="22083" y="108627"/>
                    <a:pt x="22083" y="108627"/>
                  </a:cubicBezTo>
                  <a:cubicBezTo>
                    <a:pt x="22083" y="108627"/>
                    <a:pt x="27051" y="116524"/>
                    <a:pt x="38685" y="116524"/>
                  </a:cubicBezTo>
                  <a:cubicBezTo>
                    <a:pt x="42003" y="116524"/>
                    <a:pt x="45862" y="115882"/>
                    <a:pt x="50303" y="114231"/>
                  </a:cubicBezTo>
                  <a:cubicBezTo>
                    <a:pt x="62212" y="109828"/>
                    <a:pt x="63112" y="105225"/>
                    <a:pt x="63246" y="101322"/>
                  </a:cubicBezTo>
                  <a:cubicBezTo>
                    <a:pt x="63246" y="101322"/>
                    <a:pt x="71152" y="98553"/>
                    <a:pt x="72452" y="97019"/>
                  </a:cubicBezTo>
                  <a:cubicBezTo>
                    <a:pt x="73720" y="95485"/>
                    <a:pt x="76589" y="87846"/>
                    <a:pt x="76088" y="80674"/>
                  </a:cubicBezTo>
                  <a:cubicBezTo>
                    <a:pt x="75788" y="76237"/>
                    <a:pt x="75088" y="72835"/>
                    <a:pt x="75088" y="72835"/>
                  </a:cubicBezTo>
                  <a:cubicBezTo>
                    <a:pt x="75088" y="72835"/>
                    <a:pt x="75922" y="69066"/>
                    <a:pt x="76088" y="64796"/>
                  </a:cubicBezTo>
                  <a:cubicBezTo>
                    <a:pt x="76255" y="59992"/>
                    <a:pt x="74954" y="55789"/>
                    <a:pt x="74454" y="55022"/>
                  </a:cubicBezTo>
                  <a:cubicBezTo>
                    <a:pt x="74454" y="55022"/>
                    <a:pt x="76055" y="50886"/>
                    <a:pt x="76122" y="46616"/>
                  </a:cubicBezTo>
                  <a:cubicBezTo>
                    <a:pt x="76222" y="42313"/>
                    <a:pt x="74621" y="36042"/>
                    <a:pt x="74621" y="36042"/>
                  </a:cubicBezTo>
                  <a:cubicBezTo>
                    <a:pt x="74621" y="36042"/>
                    <a:pt x="75788" y="33207"/>
                    <a:pt x="76088" y="26502"/>
                  </a:cubicBezTo>
                  <a:cubicBezTo>
                    <a:pt x="76289" y="19730"/>
                    <a:pt x="75088" y="14393"/>
                    <a:pt x="75088" y="14393"/>
                  </a:cubicBezTo>
                  <a:cubicBezTo>
                    <a:pt x="76222" y="14393"/>
                    <a:pt x="75988" y="11825"/>
                    <a:pt x="75988" y="7655"/>
                  </a:cubicBezTo>
                  <a:cubicBezTo>
                    <a:pt x="75988" y="3485"/>
                    <a:pt x="74287" y="1984"/>
                    <a:pt x="72452" y="1017"/>
                  </a:cubicBezTo>
                  <a:cubicBezTo>
                    <a:pt x="71444" y="503"/>
                    <a:pt x="69578" y="0"/>
                    <a:pt x="67127"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930;p47">
              <a:extLst>
                <a:ext uri="{FF2B5EF4-FFF2-40B4-BE49-F238E27FC236}">
                  <a16:creationId xmlns:a16="http://schemas.microsoft.com/office/drawing/2014/main" id="{EDE868D0-4CB0-7197-31AA-276565B33786}"/>
                </a:ext>
              </a:extLst>
            </p:cNvPr>
            <p:cNvSpPr/>
            <p:nvPr/>
          </p:nvSpPr>
          <p:spPr>
            <a:xfrm>
              <a:off x="1879744" y="2513024"/>
              <a:ext cx="1134283" cy="1725735"/>
            </a:xfrm>
            <a:custGeom>
              <a:avLst/>
              <a:gdLst/>
              <a:ahLst/>
              <a:cxnLst/>
              <a:rect l="l" t="t" r="r" b="b"/>
              <a:pathLst>
                <a:path w="76589" h="116525" extrusionOk="0">
                  <a:moveTo>
                    <a:pt x="67127" y="0"/>
                  </a:moveTo>
                  <a:cubicBezTo>
                    <a:pt x="65120" y="0"/>
                    <a:pt x="62720" y="338"/>
                    <a:pt x="60077" y="1284"/>
                  </a:cubicBezTo>
                  <a:cubicBezTo>
                    <a:pt x="58576" y="1818"/>
                    <a:pt x="58042" y="2785"/>
                    <a:pt x="58042" y="2785"/>
                  </a:cubicBezTo>
                  <a:cubicBezTo>
                    <a:pt x="58042" y="2785"/>
                    <a:pt x="54373" y="3419"/>
                    <a:pt x="53139" y="4119"/>
                  </a:cubicBezTo>
                  <a:cubicBezTo>
                    <a:pt x="53139" y="4119"/>
                    <a:pt x="53091" y="4117"/>
                    <a:pt x="53001" y="4117"/>
                  </a:cubicBezTo>
                  <a:cubicBezTo>
                    <a:pt x="51831" y="4117"/>
                    <a:pt x="43504" y="4405"/>
                    <a:pt x="40530" y="12492"/>
                  </a:cubicBezTo>
                  <a:cubicBezTo>
                    <a:pt x="40530" y="12492"/>
                    <a:pt x="31123" y="12959"/>
                    <a:pt x="27787" y="19497"/>
                  </a:cubicBezTo>
                  <a:cubicBezTo>
                    <a:pt x="27787" y="19497"/>
                    <a:pt x="19014" y="24100"/>
                    <a:pt x="15512" y="35041"/>
                  </a:cubicBezTo>
                  <a:cubicBezTo>
                    <a:pt x="15512" y="35041"/>
                    <a:pt x="8273" y="39344"/>
                    <a:pt x="6906" y="42914"/>
                  </a:cubicBezTo>
                  <a:cubicBezTo>
                    <a:pt x="5538" y="46449"/>
                    <a:pt x="5838" y="50753"/>
                    <a:pt x="5838" y="50753"/>
                  </a:cubicBezTo>
                  <a:cubicBezTo>
                    <a:pt x="5838" y="50753"/>
                    <a:pt x="3003" y="54288"/>
                    <a:pt x="2769" y="59259"/>
                  </a:cubicBezTo>
                  <a:cubicBezTo>
                    <a:pt x="2569" y="64162"/>
                    <a:pt x="3837" y="66664"/>
                    <a:pt x="3837" y="66664"/>
                  </a:cubicBezTo>
                  <a:cubicBezTo>
                    <a:pt x="3837" y="66664"/>
                    <a:pt x="1" y="72001"/>
                    <a:pt x="868" y="79807"/>
                  </a:cubicBezTo>
                  <a:cubicBezTo>
                    <a:pt x="1735" y="87612"/>
                    <a:pt x="4371" y="89547"/>
                    <a:pt x="4371" y="89547"/>
                  </a:cubicBezTo>
                  <a:cubicBezTo>
                    <a:pt x="4371" y="89547"/>
                    <a:pt x="4371" y="99454"/>
                    <a:pt x="11042" y="104691"/>
                  </a:cubicBezTo>
                  <a:cubicBezTo>
                    <a:pt x="15712" y="108360"/>
                    <a:pt x="22083" y="108627"/>
                    <a:pt x="22083" y="108627"/>
                  </a:cubicBezTo>
                  <a:cubicBezTo>
                    <a:pt x="22083" y="108627"/>
                    <a:pt x="27051" y="116524"/>
                    <a:pt x="38685" y="116524"/>
                  </a:cubicBezTo>
                  <a:cubicBezTo>
                    <a:pt x="42003" y="116524"/>
                    <a:pt x="45862" y="115882"/>
                    <a:pt x="50303" y="114231"/>
                  </a:cubicBezTo>
                  <a:cubicBezTo>
                    <a:pt x="62212" y="109828"/>
                    <a:pt x="63112" y="105225"/>
                    <a:pt x="63246" y="101322"/>
                  </a:cubicBezTo>
                  <a:cubicBezTo>
                    <a:pt x="63246" y="101322"/>
                    <a:pt x="71152" y="98553"/>
                    <a:pt x="72452" y="97019"/>
                  </a:cubicBezTo>
                  <a:cubicBezTo>
                    <a:pt x="73720" y="95485"/>
                    <a:pt x="76589" y="87846"/>
                    <a:pt x="76088" y="80674"/>
                  </a:cubicBezTo>
                  <a:cubicBezTo>
                    <a:pt x="75788" y="76237"/>
                    <a:pt x="75088" y="72835"/>
                    <a:pt x="75088" y="72835"/>
                  </a:cubicBezTo>
                  <a:cubicBezTo>
                    <a:pt x="75088" y="72835"/>
                    <a:pt x="75922" y="69066"/>
                    <a:pt x="76088" y="64796"/>
                  </a:cubicBezTo>
                  <a:cubicBezTo>
                    <a:pt x="76255" y="59992"/>
                    <a:pt x="74954" y="55789"/>
                    <a:pt x="74454" y="55022"/>
                  </a:cubicBezTo>
                  <a:cubicBezTo>
                    <a:pt x="74454" y="55022"/>
                    <a:pt x="76055" y="50886"/>
                    <a:pt x="76122" y="46616"/>
                  </a:cubicBezTo>
                  <a:cubicBezTo>
                    <a:pt x="76222" y="42313"/>
                    <a:pt x="74621" y="36042"/>
                    <a:pt x="74621" y="36042"/>
                  </a:cubicBezTo>
                  <a:cubicBezTo>
                    <a:pt x="74621" y="36042"/>
                    <a:pt x="75788" y="33207"/>
                    <a:pt x="76088" y="26502"/>
                  </a:cubicBezTo>
                  <a:cubicBezTo>
                    <a:pt x="76289" y="19730"/>
                    <a:pt x="75088" y="14393"/>
                    <a:pt x="75088" y="14393"/>
                  </a:cubicBezTo>
                  <a:cubicBezTo>
                    <a:pt x="76222" y="14393"/>
                    <a:pt x="75988" y="11825"/>
                    <a:pt x="75988" y="7655"/>
                  </a:cubicBezTo>
                  <a:cubicBezTo>
                    <a:pt x="75988" y="3485"/>
                    <a:pt x="74287" y="1984"/>
                    <a:pt x="72452" y="1017"/>
                  </a:cubicBezTo>
                  <a:cubicBezTo>
                    <a:pt x="71444" y="503"/>
                    <a:pt x="69578" y="0"/>
                    <a:pt x="67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931;p47">
              <a:extLst>
                <a:ext uri="{FF2B5EF4-FFF2-40B4-BE49-F238E27FC236}">
                  <a16:creationId xmlns:a16="http://schemas.microsoft.com/office/drawing/2014/main" id="{00189B59-15AA-20F0-B9BD-9289ED10CED9}"/>
                </a:ext>
              </a:extLst>
            </p:cNvPr>
            <p:cNvSpPr/>
            <p:nvPr/>
          </p:nvSpPr>
          <p:spPr>
            <a:xfrm>
              <a:off x="1878263" y="3091754"/>
              <a:ext cx="1134283" cy="1147005"/>
            </a:xfrm>
            <a:custGeom>
              <a:avLst/>
              <a:gdLst/>
              <a:ahLst/>
              <a:cxnLst/>
              <a:rect l="l" t="t" r="r" b="b"/>
              <a:pathLst>
                <a:path w="76589" h="77448" extrusionOk="0">
                  <a:moveTo>
                    <a:pt x="10008" y="1"/>
                  </a:moveTo>
                  <a:lnTo>
                    <a:pt x="10008" y="1"/>
                  </a:lnTo>
                  <a:cubicBezTo>
                    <a:pt x="8640" y="1201"/>
                    <a:pt x="7439" y="2569"/>
                    <a:pt x="6939" y="3837"/>
                  </a:cubicBezTo>
                  <a:cubicBezTo>
                    <a:pt x="5538" y="7372"/>
                    <a:pt x="5838" y="11676"/>
                    <a:pt x="5838" y="11676"/>
                  </a:cubicBezTo>
                  <a:cubicBezTo>
                    <a:pt x="5838" y="11676"/>
                    <a:pt x="3036" y="15245"/>
                    <a:pt x="2836" y="20182"/>
                  </a:cubicBezTo>
                  <a:cubicBezTo>
                    <a:pt x="2636" y="25085"/>
                    <a:pt x="3837" y="27587"/>
                    <a:pt x="3837" y="27587"/>
                  </a:cubicBezTo>
                  <a:cubicBezTo>
                    <a:pt x="3837" y="27587"/>
                    <a:pt x="1" y="32924"/>
                    <a:pt x="868" y="40730"/>
                  </a:cubicBezTo>
                  <a:cubicBezTo>
                    <a:pt x="1769" y="48535"/>
                    <a:pt x="4370" y="50470"/>
                    <a:pt x="4370" y="50470"/>
                  </a:cubicBezTo>
                  <a:cubicBezTo>
                    <a:pt x="4370" y="50470"/>
                    <a:pt x="4370" y="60377"/>
                    <a:pt x="11042" y="65614"/>
                  </a:cubicBezTo>
                  <a:cubicBezTo>
                    <a:pt x="15712" y="69283"/>
                    <a:pt x="22116" y="69550"/>
                    <a:pt x="22116" y="69550"/>
                  </a:cubicBezTo>
                  <a:cubicBezTo>
                    <a:pt x="22116" y="69550"/>
                    <a:pt x="27085" y="77447"/>
                    <a:pt x="38718" y="77447"/>
                  </a:cubicBezTo>
                  <a:cubicBezTo>
                    <a:pt x="42036" y="77447"/>
                    <a:pt x="45896" y="76805"/>
                    <a:pt x="50337" y="75154"/>
                  </a:cubicBezTo>
                  <a:cubicBezTo>
                    <a:pt x="62212" y="70751"/>
                    <a:pt x="63179" y="66148"/>
                    <a:pt x="63246" y="62245"/>
                  </a:cubicBezTo>
                  <a:cubicBezTo>
                    <a:pt x="63246" y="62245"/>
                    <a:pt x="71218" y="59476"/>
                    <a:pt x="72486" y="57942"/>
                  </a:cubicBezTo>
                  <a:cubicBezTo>
                    <a:pt x="73720" y="56374"/>
                    <a:pt x="76589" y="48735"/>
                    <a:pt x="76022" y="41597"/>
                  </a:cubicBezTo>
                  <a:cubicBezTo>
                    <a:pt x="75988" y="40930"/>
                    <a:pt x="75888" y="40296"/>
                    <a:pt x="75855" y="39662"/>
                  </a:cubicBezTo>
                  <a:cubicBezTo>
                    <a:pt x="75221" y="44466"/>
                    <a:pt x="73453" y="48635"/>
                    <a:pt x="72552" y="49736"/>
                  </a:cubicBezTo>
                  <a:cubicBezTo>
                    <a:pt x="71352" y="51137"/>
                    <a:pt x="63746" y="53639"/>
                    <a:pt x="63746" y="53639"/>
                  </a:cubicBezTo>
                  <a:cubicBezTo>
                    <a:pt x="63679" y="57175"/>
                    <a:pt x="62812" y="61411"/>
                    <a:pt x="51404" y="65447"/>
                  </a:cubicBezTo>
                  <a:cubicBezTo>
                    <a:pt x="47189" y="66943"/>
                    <a:pt x="43520" y="67526"/>
                    <a:pt x="40360" y="67526"/>
                  </a:cubicBezTo>
                  <a:cubicBezTo>
                    <a:pt x="29217" y="67526"/>
                    <a:pt x="24418" y="60277"/>
                    <a:pt x="24418" y="60277"/>
                  </a:cubicBezTo>
                  <a:cubicBezTo>
                    <a:pt x="24418" y="60277"/>
                    <a:pt x="18347" y="60077"/>
                    <a:pt x="13877" y="56674"/>
                  </a:cubicBezTo>
                  <a:cubicBezTo>
                    <a:pt x="7506" y="51904"/>
                    <a:pt x="7506" y="42865"/>
                    <a:pt x="7506" y="42865"/>
                  </a:cubicBezTo>
                  <a:cubicBezTo>
                    <a:pt x="7506" y="42865"/>
                    <a:pt x="4971" y="41063"/>
                    <a:pt x="4137" y="33925"/>
                  </a:cubicBezTo>
                  <a:cubicBezTo>
                    <a:pt x="3303" y="26786"/>
                    <a:pt x="6972" y="21916"/>
                    <a:pt x="6972" y="21916"/>
                  </a:cubicBezTo>
                  <a:cubicBezTo>
                    <a:pt x="6972" y="21916"/>
                    <a:pt x="5838" y="19615"/>
                    <a:pt x="6005" y="15111"/>
                  </a:cubicBezTo>
                  <a:cubicBezTo>
                    <a:pt x="6172" y="10608"/>
                    <a:pt x="8874" y="7372"/>
                    <a:pt x="8874" y="7372"/>
                  </a:cubicBezTo>
                  <a:cubicBezTo>
                    <a:pt x="8874" y="7372"/>
                    <a:pt x="8640" y="3436"/>
                    <a:pt x="9941" y="201"/>
                  </a:cubicBezTo>
                  <a:cubicBezTo>
                    <a:pt x="9941" y="101"/>
                    <a:pt x="9974" y="67"/>
                    <a:pt x="1000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932;p47">
              <a:extLst>
                <a:ext uri="{FF2B5EF4-FFF2-40B4-BE49-F238E27FC236}">
                  <a16:creationId xmlns:a16="http://schemas.microsoft.com/office/drawing/2014/main" id="{18C898BA-09FC-8C13-AE2B-97073262D4AF}"/>
                </a:ext>
              </a:extLst>
            </p:cNvPr>
            <p:cNvSpPr/>
            <p:nvPr/>
          </p:nvSpPr>
          <p:spPr>
            <a:xfrm>
              <a:off x="2607434" y="2613169"/>
              <a:ext cx="420930" cy="434140"/>
            </a:xfrm>
            <a:custGeom>
              <a:avLst/>
              <a:gdLst/>
              <a:ahLst/>
              <a:cxnLst/>
              <a:rect l="l" t="t" r="r" b="b"/>
              <a:pathLst>
                <a:path w="28422" h="29314" extrusionOk="0">
                  <a:moveTo>
                    <a:pt x="12467" y="0"/>
                  </a:moveTo>
                  <a:cubicBezTo>
                    <a:pt x="8019" y="0"/>
                    <a:pt x="3567" y="1367"/>
                    <a:pt x="1" y="3895"/>
                  </a:cubicBezTo>
                  <a:cubicBezTo>
                    <a:pt x="3432" y="2396"/>
                    <a:pt x="7085" y="1551"/>
                    <a:pt x="10725" y="1551"/>
                  </a:cubicBezTo>
                  <a:cubicBezTo>
                    <a:pt x="13242" y="1551"/>
                    <a:pt x="15753" y="1955"/>
                    <a:pt x="18180" y="2828"/>
                  </a:cubicBezTo>
                  <a:cubicBezTo>
                    <a:pt x="20782" y="3762"/>
                    <a:pt x="23751" y="5330"/>
                    <a:pt x="24985" y="7865"/>
                  </a:cubicBezTo>
                  <a:cubicBezTo>
                    <a:pt x="26086" y="10700"/>
                    <a:pt x="26586" y="13769"/>
                    <a:pt x="26753" y="16838"/>
                  </a:cubicBezTo>
                  <a:cubicBezTo>
                    <a:pt x="26920" y="21007"/>
                    <a:pt x="26453" y="25210"/>
                    <a:pt x="25452" y="29313"/>
                  </a:cubicBezTo>
                  <a:cubicBezTo>
                    <a:pt x="27287" y="25411"/>
                    <a:pt x="28188" y="21074"/>
                    <a:pt x="28321" y="16771"/>
                  </a:cubicBezTo>
                  <a:cubicBezTo>
                    <a:pt x="28421" y="13502"/>
                    <a:pt x="27954" y="10133"/>
                    <a:pt x="26820" y="7031"/>
                  </a:cubicBezTo>
                  <a:cubicBezTo>
                    <a:pt x="25319" y="3795"/>
                    <a:pt x="21916" y="1994"/>
                    <a:pt x="18748" y="960"/>
                  </a:cubicBezTo>
                  <a:cubicBezTo>
                    <a:pt x="16719" y="312"/>
                    <a:pt x="14594" y="0"/>
                    <a:pt x="1246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933;p47">
              <a:extLst>
                <a:ext uri="{FF2B5EF4-FFF2-40B4-BE49-F238E27FC236}">
                  <a16:creationId xmlns:a16="http://schemas.microsoft.com/office/drawing/2014/main" id="{173E5930-FCE7-FCA4-726F-B8332ACE2AB6}"/>
                </a:ext>
              </a:extLst>
            </p:cNvPr>
            <p:cNvSpPr/>
            <p:nvPr/>
          </p:nvSpPr>
          <p:spPr>
            <a:xfrm>
              <a:off x="2739346" y="2553292"/>
              <a:ext cx="80048" cy="75087"/>
            </a:xfrm>
            <a:custGeom>
              <a:avLst/>
              <a:gdLst/>
              <a:ahLst/>
              <a:cxnLst/>
              <a:rect l="l" t="t" r="r" b="b"/>
              <a:pathLst>
                <a:path w="5405" h="5070" extrusionOk="0">
                  <a:moveTo>
                    <a:pt x="507" y="0"/>
                  </a:moveTo>
                  <a:cubicBezTo>
                    <a:pt x="339" y="0"/>
                    <a:pt x="170" y="11"/>
                    <a:pt x="0" y="33"/>
                  </a:cubicBezTo>
                  <a:cubicBezTo>
                    <a:pt x="1001" y="1700"/>
                    <a:pt x="2202" y="2901"/>
                    <a:pt x="3703" y="4035"/>
                  </a:cubicBezTo>
                  <a:cubicBezTo>
                    <a:pt x="4170" y="4369"/>
                    <a:pt x="4670" y="4736"/>
                    <a:pt x="5371" y="5069"/>
                  </a:cubicBezTo>
                  <a:cubicBezTo>
                    <a:pt x="5404" y="4336"/>
                    <a:pt x="5237" y="3668"/>
                    <a:pt x="4937" y="3035"/>
                  </a:cubicBezTo>
                  <a:cubicBezTo>
                    <a:pt x="4140" y="1348"/>
                    <a:pt x="2413" y="0"/>
                    <a:pt x="50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934;p47">
              <a:extLst>
                <a:ext uri="{FF2B5EF4-FFF2-40B4-BE49-F238E27FC236}">
                  <a16:creationId xmlns:a16="http://schemas.microsoft.com/office/drawing/2014/main" id="{A1AC1901-42A7-726A-EA20-9F3F85445964}"/>
                </a:ext>
              </a:extLst>
            </p:cNvPr>
            <p:cNvSpPr/>
            <p:nvPr/>
          </p:nvSpPr>
          <p:spPr>
            <a:xfrm>
              <a:off x="2568898" y="2887110"/>
              <a:ext cx="446122" cy="447721"/>
            </a:xfrm>
            <a:custGeom>
              <a:avLst/>
              <a:gdLst/>
              <a:ahLst/>
              <a:cxnLst/>
              <a:rect l="l" t="t" r="r" b="b"/>
              <a:pathLst>
                <a:path w="30123" h="30231" extrusionOk="0">
                  <a:moveTo>
                    <a:pt x="10218" y="0"/>
                  </a:moveTo>
                  <a:cubicBezTo>
                    <a:pt x="6742" y="0"/>
                    <a:pt x="3239" y="723"/>
                    <a:pt x="1" y="1843"/>
                  </a:cubicBezTo>
                  <a:cubicBezTo>
                    <a:pt x="2263" y="1542"/>
                    <a:pt x="4611" y="1333"/>
                    <a:pt x="6949" y="1333"/>
                  </a:cubicBezTo>
                  <a:cubicBezTo>
                    <a:pt x="12884" y="1333"/>
                    <a:pt x="18758" y="2676"/>
                    <a:pt x="23017" y="7247"/>
                  </a:cubicBezTo>
                  <a:cubicBezTo>
                    <a:pt x="24218" y="8515"/>
                    <a:pt x="25386" y="10016"/>
                    <a:pt x="26353" y="11417"/>
                  </a:cubicBezTo>
                  <a:cubicBezTo>
                    <a:pt x="27521" y="13318"/>
                    <a:pt x="28121" y="15453"/>
                    <a:pt x="28421" y="17755"/>
                  </a:cubicBezTo>
                  <a:cubicBezTo>
                    <a:pt x="28922" y="21891"/>
                    <a:pt x="28555" y="26094"/>
                    <a:pt x="27787" y="30230"/>
                  </a:cubicBezTo>
                  <a:cubicBezTo>
                    <a:pt x="28955" y="27228"/>
                    <a:pt x="29689" y="24059"/>
                    <a:pt x="29922" y="20857"/>
                  </a:cubicBezTo>
                  <a:cubicBezTo>
                    <a:pt x="30122" y="17555"/>
                    <a:pt x="29889" y="14219"/>
                    <a:pt x="28388" y="11117"/>
                  </a:cubicBezTo>
                  <a:cubicBezTo>
                    <a:pt x="26220" y="7280"/>
                    <a:pt x="23117" y="3778"/>
                    <a:pt x="19081" y="1877"/>
                  </a:cubicBezTo>
                  <a:cubicBezTo>
                    <a:pt x="16279" y="553"/>
                    <a:pt x="13259" y="0"/>
                    <a:pt x="102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935;p47">
              <a:extLst>
                <a:ext uri="{FF2B5EF4-FFF2-40B4-BE49-F238E27FC236}">
                  <a16:creationId xmlns:a16="http://schemas.microsoft.com/office/drawing/2014/main" id="{3FB0B408-1493-F10D-5676-7A179A9CA55C}"/>
                </a:ext>
              </a:extLst>
            </p:cNvPr>
            <p:cNvSpPr/>
            <p:nvPr/>
          </p:nvSpPr>
          <p:spPr>
            <a:xfrm>
              <a:off x="2459763" y="2697527"/>
              <a:ext cx="295400" cy="144723"/>
            </a:xfrm>
            <a:custGeom>
              <a:avLst/>
              <a:gdLst/>
              <a:ahLst/>
              <a:cxnLst/>
              <a:rect l="l" t="t" r="r" b="b"/>
              <a:pathLst>
                <a:path w="19946" h="9772" extrusionOk="0">
                  <a:moveTo>
                    <a:pt x="1366" y="0"/>
                  </a:moveTo>
                  <a:lnTo>
                    <a:pt x="1366" y="0"/>
                  </a:lnTo>
                  <a:cubicBezTo>
                    <a:pt x="0" y="6932"/>
                    <a:pt x="4215" y="9772"/>
                    <a:pt x="9602" y="9772"/>
                  </a:cubicBezTo>
                  <a:cubicBezTo>
                    <a:pt x="11058" y="9772"/>
                    <a:pt x="12601" y="9564"/>
                    <a:pt x="14141" y="9174"/>
                  </a:cubicBezTo>
                  <a:cubicBezTo>
                    <a:pt x="16143" y="8673"/>
                    <a:pt x="18111" y="7973"/>
                    <a:pt x="19946" y="7005"/>
                  </a:cubicBezTo>
                  <a:lnTo>
                    <a:pt x="19946" y="7005"/>
                  </a:lnTo>
                  <a:cubicBezTo>
                    <a:pt x="17877" y="7139"/>
                    <a:pt x="15876" y="7372"/>
                    <a:pt x="13875" y="7539"/>
                  </a:cubicBezTo>
                  <a:cubicBezTo>
                    <a:pt x="12658" y="7619"/>
                    <a:pt x="11340" y="7733"/>
                    <a:pt x="10034" y="7733"/>
                  </a:cubicBezTo>
                  <a:cubicBezTo>
                    <a:pt x="7509" y="7733"/>
                    <a:pt x="5027" y="7306"/>
                    <a:pt x="3400" y="5371"/>
                  </a:cubicBezTo>
                  <a:cubicBezTo>
                    <a:pt x="2200" y="3937"/>
                    <a:pt x="1766" y="1868"/>
                    <a:pt x="13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936;p47">
              <a:extLst>
                <a:ext uri="{FF2B5EF4-FFF2-40B4-BE49-F238E27FC236}">
                  <a16:creationId xmlns:a16="http://schemas.microsoft.com/office/drawing/2014/main" id="{CCEC62FD-26BB-4547-EE36-A0A649932EDD}"/>
                </a:ext>
              </a:extLst>
            </p:cNvPr>
            <p:cNvSpPr/>
            <p:nvPr/>
          </p:nvSpPr>
          <p:spPr>
            <a:xfrm>
              <a:off x="2352035" y="2816955"/>
              <a:ext cx="186754" cy="206644"/>
            </a:xfrm>
            <a:custGeom>
              <a:avLst/>
              <a:gdLst/>
              <a:ahLst/>
              <a:cxnLst/>
              <a:rect l="l" t="t" r="r" b="b"/>
              <a:pathLst>
                <a:path w="12610" h="13953" extrusionOk="0">
                  <a:moveTo>
                    <a:pt x="12226" y="1"/>
                  </a:moveTo>
                  <a:cubicBezTo>
                    <a:pt x="11964" y="1"/>
                    <a:pt x="11243" y="172"/>
                    <a:pt x="10041" y="443"/>
                  </a:cubicBezTo>
                  <a:cubicBezTo>
                    <a:pt x="7639" y="1210"/>
                    <a:pt x="5337" y="2544"/>
                    <a:pt x="3636" y="4412"/>
                  </a:cubicBezTo>
                  <a:cubicBezTo>
                    <a:pt x="1334" y="6880"/>
                    <a:pt x="0" y="10750"/>
                    <a:pt x="1301" y="13952"/>
                  </a:cubicBezTo>
                  <a:cubicBezTo>
                    <a:pt x="1801" y="10049"/>
                    <a:pt x="3836" y="6714"/>
                    <a:pt x="6738" y="4212"/>
                  </a:cubicBezTo>
                  <a:cubicBezTo>
                    <a:pt x="7906" y="3144"/>
                    <a:pt x="9207" y="2311"/>
                    <a:pt x="10474" y="1343"/>
                  </a:cubicBezTo>
                  <a:cubicBezTo>
                    <a:pt x="12002" y="371"/>
                    <a:pt x="12609" y="1"/>
                    <a:pt x="122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937;p47">
              <a:extLst>
                <a:ext uri="{FF2B5EF4-FFF2-40B4-BE49-F238E27FC236}">
                  <a16:creationId xmlns:a16="http://schemas.microsoft.com/office/drawing/2014/main" id="{E2B6F8CA-22F8-8DE0-AFD8-40213D358ABA}"/>
                </a:ext>
              </a:extLst>
            </p:cNvPr>
            <p:cNvSpPr/>
            <p:nvPr/>
          </p:nvSpPr>
          <p:spPr>
            <a:xfrm>
              <a:off x="2288308" y="2790401"/>
              <a:ext cx="113134" cy="138829"/>
            </a:xfrm>
            <a:custGeom>
              <a:avLst/>
              <a:gdLst/>
              <a:ahLst/>
              <a:cxnLst/>
              <a:rect l="l" t="t" r="r" b="b"/>
              <a:pathLst>
                <a:path w="7639" h="9374" extrusionOk="0">
                  <a:moveTo>
                    <a:pt x="7639" y="1"/>
                  </a:moveTo>
                  <a:lnTo>
                    <a:pt x="7639" y="1"/>
                  </a:lnTo>
                  <a:cubicBezTo>
                    <a:pt x="3336" y="234"/>
                    <a:pt x="0" y="5438"/>
                    <a:pt x="2035" y="9374"/>
                  </a:cubicBezTo>
                  <a:cubicBezTo>
                    <a:pt x="2702" y="7306"/>
                    <a:pt x="3369" y="5505"/>
                    <a:pt x="4537" y="3770"/>
                  </a:cubicBezTo>
                  <a:cubicBezTo>
                    <a:pt x="5471" y="2402"/>
                    <a:pt x="6605" y="1268"/>
                    <a:pt x="7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938;p47">
              <a:extLst>
                <a:ext uri="{FF2B5EF4-FFF2-40B4-BE49-F238E27FC236}">
                  <a16:creationId xmlns:a16="http://schemas.microsoft.com/office/drawing/2014/main" id="{4FEDE2E9-5786-2D70-C5E6-8F5D1799EBF9}"/>
                </a:ext>
              </a:extLst>
            </p:cNvPr>
            <p:cNvSpPr/>
            <p:nvPr/>
          </p:nvSpPr>
          <p:spPr>
            <a:xfrm>
              <a:off x="2182091" y="2914034"/>
              <a:ext cx="211946" cy="102648"/>
            </a:xfrm>
            <a:custGeom>
              <a:avLst/>
              <a:gdLst/>
              <a:ahLst/>
              <a:cxnLst/>
              <a:rect l="l" t="t" r="r" b="b"/>
              <a:pathLst>
                <a:path w="14311" h="6931" extrusionOk="0">
                  <a:moveTo>
                    <a:pt x="8304" y="0"/>
                  </a:moveTo>
                  <a:cubicBezTo>
                    <a:pt x="5123" y="0"/>
                    <a:pt x="1804" y="2362"/>
                    <a:pt x="0" y="4662"/>
                  </a:cubicBezTo>
                  <a:cubicBezTo>
                    <a:pt x="2143" y="3902"/>
                    <a:pt x="5606" y="2044"/>
                    <a:pt x="8335" y="2044"/>
                  </a:cubicBezTo>
                  <a:cubicBezTo>
                    <a:pt x="9557" y="2044"/>
                    <a:pt x="10632" y="2416"/>
                    <a:pt x="11375" y="3428"/>
                  </a:cubicBezTo>
                  <a:cubicBezTo>
                    <a:pt x="11709" y="3895"/>
                    <a:pt x="12142" y="4395"/>
                    <a:pt x="12142" y="5029"/>
                  </a:cubicBezTo>
                  <a:cubicBezTo>
                    <a:pt x="12142" y="5663"/>
                    <a:pt x="11809" y="6330"/>
                    <a:pt x="11308" y="6930"/>
                  </a:cubicBezTo>
                  <a:cubicBezTo>
                    <a:pt x="11675" y="6830"/>
                    <a:pt x="12009" y="6597"/>
                    <a:pt x="12342" y="6363"/>
                  </a:cubicBezTo>
                  <a:cubicBezTo>
                    <a:pt x="14311" y="4729"/>
                    <a:pt x="12809" y="1660"/>
                    <a:pt x="10875" y="592"/>
                  </a:cubicBezTo>
                  <a:cubicBezTo>
                    <a:pt x="10052" y="181"/>
                    <a:pt x="9183" y="0"/>
                    <a:pt x="830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939;p47">
              <a:extLst>
                <a:ext uri="{FF2B5EF4-FFF2-40B4-BE49-F238E27FC236}">
                  <a16:creationId xmlns:a16="http://schemas.microsoft.com/office/drawing/2014/main" id="{847F25B0-7EDD-F61D-6F38-4BB59987DF70}"/>
                </a:ext>
              </a:extLst>
            </p:cNvPr>
            <p:cNvSpPr/>
            <p:nvPr/>
          </p:nvSpPr>
          <p:spPr>
            <a:xfrm>
              <a:off x="2807028" y="2737055"/>
              <a:ext cx="170448" cy="222313"/>
            </a:xfrm>
            <a:custGeom>
              <a:avLst/>
              <a:gdLst/>
              <a:ahLst/>
              <a:cxnLst/>
              <a:rect l="l" t="t" r="r" b="b"/>
              <a:pathLst>
                <a:path w="11509" h="15011" extrusionOk="0">
                  <a:moveTo>
                    <a:pt x="0" y="0"/>
                  </a:moveTo>
                  <a:cubicBezTo>
                    <a:pt x="3136" y="2835"/>
                    <a:pt x="7005" y="6204"/>
                    <a:pt x="5971" y="10774"/>
                  </a:cubicBezTo>
                  <a:cubicBezTo>
                    <a:pt x="5671" y="12175"/>
                    <a:pt x="5037" y="13543"/>
                    <a:pt x="4303" y="15011"/>
                  </a:cubicBezTo>
                  <a:cubicBezTo>
                    <a:pt x="11508" y="10041"/>
                    <a:pt x="7505" y="16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940;p47">
              <a:extLst>
                <a:ext uri="{FF2B5EF4-FFF2-40B4-BE49-F238E27FC236}">
                  <a16:creationId xmlns:a16="http://schemas.microsoft.com/office/drawing/2014/main" id="{7C5C5036-63E5-0C72-B963-CD44A67F6F30}"/>
                </a:ext>
              </a:extLst>
            </p:cNvPr>
            <p:cNvSpPr/>
            <p:nvPr/>
          </p:nvSpPr>
          <p:spPr>
            <a:xfrm>
              <a:off x="1966205" y="3205110"/>
              <a:ext cx="76583" cy="59566"/>
            </a:xfrm>
            <a:custGeom>
              <a:avLst/>
              <a:gdLst/>
              <a:ahLst/>
              <a:cxnLst/>
              <a:rect l="l" t="t" r="r" b="b"/>
              <a:pathLst>
                <a:path w="5171" h="4022" extrusionOk="0">
                  <a:moveTo>
                    <a:pt x="4127" y="1"/>
                  </a:moveTo>
                  <a:cubicBezTo>
                    <a:pt x="3833" y="1"/>
                    <a:pt x="3544" y="42"/>
                    <a:pt x="3269" y="119"/>
                  </a:cubicBezTo>
                  <a:cubicBezTo>
                    <a:pt x="1535" y="619"/>
                    <a:pt x="67" y="2087"/>
                    <a:pt x="0" y="4022"/>
                  </a:cubicBezTo>
                  <a:cubicBezTo>
                    <a:pt x="1668" y="3588"/>
                    <a:pt x="2902" y="2754"/>
                    <a:pt x="4070" y="1553"/>
                  </a:cubicBezTo>
                  <a:cubicBezTo>
                    <a:pt x="4403" y="1186"/>
                    <a:pt x="4770" y="753"/>
                    <a:pt x="5171" y="185"/>
                  </a:cubicBezTo>
                  <a:cubicBezTo>
                    <a:pt x="4827" y="59"/>
                    <a:pt x="4474" y="1"/>
                    <a:pt x="41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941;p47">
              <a:extLst>
                <a:ext uri="{FF2B5EF4-FFF2-40B4-BE49-F238E27FC236}">
                  <a16:creationId xmlns:a16="http://schemas.microsoft.com/office/drawing/2014/main" id="{CEDEDBCC-576C-CA12-5A4F-02203EC0CCA9}"/>
                </a:ext>
              </a:extLst>
            </p:cNvPr>
            <p:cNvSpPr/>
            <p:nvPr/>
          </p:nvSpPr>
          <p:spPr>
            <a:xfrm>
              <a:off x="2040300" y="3039890"/>
              <a:ext cx="123027" cy="198291"/>
            </a:xfrm>
            <a:custGeom>
              <a:avLst/>
              <a:gdLst/>
              <a:ahLst/>
              <a:cxnLst/>
              <a:rect l="l" t="t" r="r" b="b"/>
              <a:pathLst>
                <a:path w="8307" h="13389" extrusionOk="0">
                  <a:moveTo>
                    <a:pt x="3770" y="0"/>
                  </a:moveTo>
                  <a:lnTo>
                    <a:pt x="3770" y="0"/>
                  </a:lnTo>
                  <a:cubicBezTo>
                    <a:pt x="868" y="1701"/>
                    <a:pt x="1" y="5537"/>
                    <a:pt x="401" y="8673"/>
                  </a:cubicBezTo>
                  <a:cubicBezTo>
                    <a:pt x="808" y="11575"/>
                    <a:pt x="3255" y="13389"/>
                    <a:pt x="5874" y="13389"/>
                  </a:cubicBezTo>
                  <a:cubicBezTo>
                    <a:pt x="6687" y="13389"/>
                    <a:pt x="7516" y="13214"/>
                    <a:pt x="8307" y="12843"/>
                  </a:cubicBezTo>
                  <a:cubicBezTo>
                    <a:pt x="5505" y="12609"/>
                    <a:pt x="2836" y="11275"/>
                    <a:pt x="2436" y="8373"/>
                  </a:cubicBezTo>
                  <a:cubicBezTo>
                    <a:pt x="2102" y="5504"/>
                    <a:pt x="2336" y="2669"/>
                    <a:pt x="377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942;p47">
              <a:extLst>
                <a:ext uri="{FF2B5EF4-FFF2-40B4-BE49-F238E27FC236}">
                  <a16:creationId xmlns:a16="http://schemas.microsoft.com/office/drawing/2014/main" id="{78FBA550-3136-1351-AF7C-3FE7A3B165D0}"/>
                </a:ext>
              </a:extLst>
            </p:cNvPr>
            <p:cNvSpPr/>
            <p:nvPr/>
          </p:nvSpPr>
          <p:spPr>
            <a:xfrm>
              <a:off x="2098103" y="3164383"/>
              <a:ext cx="677321" cy="628892"/>
            </a:xfrm>
            <a:custGeom>
              <a:avLst/>
              <a:gdLst/>
              <a:ahLst/>
              <a:cxnLst/>
              <a:rect l="l" t="t" r="r" b="b"/>
              <a:pathLst>
                <a:path w="45734" h="42464" extrusionOk="0">
                  <a:moveTo>
                    <a:pt x="10275" y="0"/>
                  </a:moveTo>
                  <a:lnTo>
                    <a:pt x="10275" y="0"/>
                  </a:lnTo>
                  <a:cubicBezTo>
                    <a:pt x="4671" y="1868"/>
                    <a:pt x="1" y="6938"/>
                    <a:pt x="101" y="13009"/>
                  </a:cubicBezTo>
                  <a:cubicBezTo>
                    <a:pt x="359" y="20459"/>
                    <a:pt x="3366" y="26666"/>
                    <a:pt x="9464" y="26666"/>
                  </a:cubicBezTo>
                  <a:cubicBezTo>
                    <a:pt x="11229" y="26666"/>
                    <a:pt x="13253" y="26145"/>
                    <a:pt x="15545" y="24985"/>
                  </a:cubicBezTo>
                  <a:cubicBezTo>
                    <a:pt x="16518" y="24489"/>
                    <a:pt x="17425" y="23956"/>
                    <a:pt x="18292" y="23366"/>
                  </a:cubicBezTo>
                  <a:lnTo>
                    <a:pt x="18292" y="23366"/>
                  </a:lnTo>
                  <a:cubicBezTo>
                    <a:pt x="18018" y="27257"/>
                    <a:pt x="19810" y="31444"/>
                    <a:pt x="23384" y="33291"/>
                  </a:cubicBezTo>
                  <a:cubicBezTo>
                    <a:pt x="25642" y="34404"/>
                    <a:pt x="28307" y="34459"/>
                    <a:pt x="30767" y="34459"/>
                  </a:cubicBezTo>
                  <a:cubicBezTo>
                    <a:pt x="30860" y="34459"/>
                    <a:pt x="30953" y="34459"/>
                    <a:pt x="31045" y="34458"/>
                  </a:cubicBezTo>
                  <a:lnTo>
                    <a:pt x="31045" y="34458"/>
                  </a:lnTo>
                  <a:cubicBezTo>
                    <a:pt x="31230" y="35033"/>
                    <a:pt x="31499" y="35551"/>
                    <a:pt x="31823" y="36126"/>
                  </a:cubicBezTo>
                  <a:cubicBezTo>
                    <a:pt x="33024" y="38161"/>
                    <a:pt x="34892" y="39728"/>
                    <a:pt x="36994" y="40696"/>
                  </a:cubicBezTo>
                  <a:cubicBezTo>
                    <a:pt x="39696" y="42030"/>
                    <a:pt x="42731" y="42464"/>
                    <a:pt x="45733" y="42464"/>
                  </a:cubicBezTo>
                  <a:cubicBezTo>
                    <a:pt x="42831" y="42063"/>
                    <a:pt x="39896" y="41396"/>
                    <a:pt x="37361" y="39962"/>
                  </a:cubicBezTo>
                  <a:cubicBezTo>
                    <a:pt x="34825" y="38494"/>
                    <a:pt x="32557" y="36059"/>
                    <a:pt x="32190" y="33057"/>
                  </a:cubicBezTo>
                  <a:lnTo>
                    <a:pt x="31623" y="33024"/>
                  </a:lnTo>
                  <a:cubicBezTo>
                    <a:pt x="28354" y="32890"/>
                    <a:pt x="24652" y="32857"/>
                    <a:pt x="22383" y="30288"/>
                  </a:cubicBezTo>
                  <a:cubicBezTo>
                    <a:pt x="20315" y="27887"/>
                    <a:pt x="19715" y="24251"/>
                    <a:pt x="20782" y="21315"/>
                  </a:cubicBezTo>
                  <a:lnTo>
                    <a:pt x="22283" y="17513"/>
                  </a:lnTo>
                  <a:lnTo>
                    <a:pt x="22283" y="17513"/>
                  </a:lnTo>
                  <a:cubicBezTo>
                    <a:pt x="18714" y="20548"/>
                    <a:pt x="14478" y="24384"/>
                    <a:pt x="9607" y="24684"/>
                  </a:cubicBezTo>
                  <a:cubicBezTo>
                    <a:pt x="9516" y="24688"/>
                    <a:pt x="9425" y="24690"/>
                    <a:pt x="9335" y="24690"/>
                  </a:cubicBezTo>
                  <a:cubicBezTo>
                    <a:pt x="3745" y="24690"/>
                    <a:pt x="1928" y="17606"/>
                    <a:pt x="1502" y="13009"/>
                  </a:cubicBezTo>
                  <a:cubicBezTo>
                    <a:pt x="1101" y="7305"/>
                    <a:pt x="5304" y="2368"/>
                    <a:pt x="1027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943;p47">
              <a:extLst>
                <a:ext uri="{FF2B5EF4-FFF2-40B4-BE49-F238E27FC236}">
                  <a16:creationId xmlns:a16="http://schemas.microsoft.com/office/drawing/2014/main" id="{A1DFC872-C384-D761-379A-CB77390DD246}"/>
                </a:ext>
              </a:extLst>
            </p:cNvPr>
            <p:cNvSpPr/>
            <p:nvPr/>
          </p:nvSpPr>
          <p:spPr>
            <a:xfrm>
              <a:off x="1917791" y="3357046"/>
              <a:ext cx="391280" cy="362564"/>
            </a:xfrm>
            <a:custGeom>
              <a:avLst/>
              <a:gdLst/>
              <a:ahLst/>
              <a:cxnLst/>
              <a:rect l="l" t="t" r="r" b="b"/>
              <a:pathLst>
                <a:path w="26420" h="24481" extrusionOk="0">
                  <a:moveTo>
                    <a:pt x="2969" y="0"/>
                  </a:moveTo>
                  <a:cubicBezTo>
                    <a:pt x="601" y="5838"/>
                    <a:pt x="0" y="13143"/>
                    <a:pt x="3703" y="18514"/>
                  </a:cubicBezTo>
                  <a:cubicBezTo>
                    <a:pt x="6694" y="22521"/>
                    <a:pt x="11707" y="24481"/>
                    <a:pt x="16587" y="24481"/>
                  </a:cubicBezTo>
                  <a:cubicBezTo>
                    <a:pt x="17312" y="24481"/>
                    <a:pt x="18035" y="24437"/>
                    <a:pt x="18747" y="24351"/>
                  </a:cubicBezTo>
                  <a:cubicBezTo>
                    <a:pt x="21416" y="24018"/>
                    <a:pt x="24151" y="23217"/>
                    <a:pt x="26419" y="21849"/>
                  </a:cubicBezTo>
                  <a:lnTo>
                    <a:pt x="26419" y="21849"/>
                  </a:lnTo>
                  <a:cubicBezTo>
                    <a:pt x="23933" y="22578"/>
                    <a:pt x="21295" y="22985"/>
                    <a:pt x="18691" y="22985"/>
                  </a:cubicBezTo>
                  <a:cubicBezTo>
                    <a:pt x="17837" y="22985"/>
                    <a:pt x="16986" y="22941"/>
                    <a:pt x="16145" y="22850"/>
                  </a:cubicBezTo>
                  <a:cubicBezTo>
                    <a:pt x="3169" y="21015"/>
                    <a:pt x="1201" y="11342"/>
                    <a:pt x="29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944;p47">
              <a:extLst>
                <a:ext uri="{FF2B5EF4-FFF2-40B4-BE49-F238E27FC236}">
                  <a16:creationId xmlns:a16="http://schemas.microsoft.com/office/drawing/2014/main" id="{555058E0-F983-8BF4-D2C1-DB61E33CCD19}"/>
                </a:ext>
              </a:extLst>
            </p:cNvPr>
            <p:cNvSpPr/>
            <p:nvPr/>
          </p:nvSpPr>
          <p:spPr>
            <a:xfrm>
              <a:off x="2082790" y="3750281"/>
              <a:ext cx="368547" cy="177794"/>
            </a:xfrm>
            <a:custGeom>
              <a:avLst/>
              <a:gdLst/>
              <a:ahLst/>
              <a:cxnLst/>
              <a:rect l="l" t="t" r="r" b="b"/>
              <a:pathLst>
                <a:path w="24885" h="12005" extrusionOk="0">
                  <a:moveTo>
                    <a:pt x="67" y="1"/>
                  </a:moveTo>
                  <a:cubicBezTo>
                    <a:pt x="1" y="5538"/>
                    <a:pt x="4971" y="9941"/>
                    <a:pt x="10008" y="11442"/>
                  </a:cubicBezTo>
                  <a:cubicBezTo>
                    <a:pt x="11221" y="11826"/>
                    <a:pt x="12483" y="12005"/>
                    <a:pt x="13743" y="12005"/>
                  </a:cubicBezTo>
                  <a:cubicBezTo>
                    <a:pt x="15220" y="12005"/>
                    <a:pt x="16694" y="11759"/>
                    <a:pt x="18080" y="11309"/>
                  </a:cubicBezTo>
                  <a:cubicBezTo>
                    <a:pt x="20649" y="10475"/>
                    <a:pt x="22984" y="9174"/>
                    <a:pt x="24885" y="7439"/>
                  </a:cubicBezTo>
                  <a:lnTo>
                    <a:pt x="24885" y="7439"/>
                  </a:lnTo>
                  <a:cubicBezTo>
                    <a:pt x="22517" y="8473"/>
                    <a:pt x="20082" y="9274"/>
                    <a:pt x="17680" y="9741"/>
                  </a:cubicBezTo>
                  <a:cubicBezTo>
                    <a:pt x="16632" y="9913"/>
                    <a:pt x="15589" y="10011"/>
                    <a:pt x="14561" y="10011"/>
                  </a:cubicBezTo>
                  <a:cubicBezTo>
                    <a:pt x="13202" y="10011"/>
                    <a:pt x="11867" y="9840"/>
                    <a:pt x="10575" y="9441"/>
                  </a:cubicBezTo>
                  <a:cubicBezTo>
                    <a:pt x="5871" y="8073"/>
                    <a:pt x="1568" y="4837"/>
                    <a:pt x="6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945;p47">
              <a:extLst>
                <a:ext uri="{FF2B5EF4-FFF2-40B4-BE49-F238E27FC236}">
                  <a16:creationId xmlns:a16="http://schemas.microsoft.com/office/drawing/2014/main" id="{2C2580E6-17FD-31B0-3A1A-C7E0AA04C4F2}"/>
                </a:ext>
              </a:extLst>
            </p:cNvPr>
            <p:cNvSpPr/>
            <p:nvPr/>
          </p:nvSpPr>
          <p:spPr>
            <a:xfrm>
              <a:off x="2626702" y="3608505"/>
              <a:ext cx="439546" cy="311291"/>
            </a:xfrm>
            <a:custGeom>
              <a:avLst/>
              <a:gdLst/>
              <a:ahLst/>
              <a:cxnLst/>
              <a:rect l="l" t="t" r="r" b="b"/>
              <a:pathLst>
                <a:path w="29679" h="21019" extrusionOk="0">
                  <a:moveTo>
                    <a:pt x="24118" y="0"/>
                  </a:moveTo>
                  <a:cubicBezTo>
                    <a:pt x="27162" y="9193"/>
                    <a:pt x="21317" y="19164"/>
                    <a:pt x="11855" y="19164"/>
                  </a:cubicBezTo>
                  <a:cubicBezTo>
                    <a:pt x="10948" y="19164"/>
                    <a:pt x="10009" y="19073"/>
                    <a:pt x="9041" y="18880"/>
                  </a:cubicBezTo>
                  <a:cubicBezTo>
                    <a:pt x="5705" y="18213"/>
                    <a:pt x="2769" y="16479"/>
                    <a:pt x="1" y="14477"/>
                  </a:cubicBezTo>
                  <a:lnTo>
                    <a:pt x="1" y="14477"/>
                  </a:lnTo>
                  <a:cubicBezTo>
                    <a:pt x="2302" y="17179"/>
                    <a:pt x="5204" y="19414"/>
                    <a:pt x="8674" y="20415"/>
                  </a:cubicBezTo>
                  <a:cubicBezTo>
                    <a:pt x="10054" y="20827"/>
                    <a:pt x="11401" y="21018"/>
                    <a:pt x="12694" y="21018"/>
                  </a:cubicBezTo>
                  <a:cubicBezTo>
                    <a:pt x="22809" y="21018"/>
                    <a:pt x="29678" y="9316"/>
                    <a:pt x="241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946;p47">
              <a:extLst>
                <a:ext uri="{FF2B5EF4-FFF2-40B4-BE49-F238E27FC236}">
                  <a16:creationId xmlns:a16="http://schemas.microsoft.com/office/drawing/2014/main" id="{ECAF61CE-D93D-1D13-7701-53310DC871DB}"/>
                </a:ext>
              </a:extLst>
            </p:cNvPr>
            <p:cNvSpPr/>
            <p:nvPr/>
          </p:nvSpPr>
          <p:spPr>
            <a:xfrm>
              <a:off x="2327821" y="3927790"/>
              <a:ext cx="360653" cy="110720"/>
            </a:xfrm>
            <a:custGeom>
              <a:avLst/>
              <a:gdLst/>
              <a:ahLst/>
              <a:cxnLst/>
              <a:rect l="l" t="t" r="r" b="b"/>
              <a:pathLst>
                <a:path w="24352" h="7476" extrusionOk="0">
                  <a:moveTo>
                    <a:pt x="24351" y="1"/>
                  </a:moveTo>
                  <a:lnTo>
                    <a:pt x="24351" y="1"/>
                  </a:lnTo>
                  <a:cubicBezTo>
                    <a:pt x="22817" y="1736"/>
                    <a:pt x="20882" y="2770"/>
                    <a:pt x="18881" y="3570"/>
                  </a:cubicBezTo>
                  <a:cubicBezTo>
                    <a:pt x="14845" y="5071"/>
                    <a:pt x="10441" y="5638"/>
                    <a:pt x="6105" y="5638"/>
                  </a:cubicBezTo>
                  <a:cubicBezTo>
                    <a:pt x="4370" y="5572"/>
                    <a:pt x="1001" y="5638"/>
                    <a:pt x="1" y="4071"/>
                  </a:cubicBezTo>
                  <a:lnTo>
                    <a:pt x="1" y="4071"/>
                  </a:lnTo>
                  <a:cubicBezTo>
                    <a:pt x="468" y="6172"/>
                    <a:pt x="4137" y="6973"/>
                    <a:pt x="5972" y="7273"/>
                  </a:cubicBezTo>
                  <a:cubicBezTo>
                    <a:pt x="7038" y="7405"/>
                    <a:pt x="8138" y="7476"/>
                    <a:pt x="9250" y="7476"/>
                  </a:cubicBezTo>
                  <a:cubicBezTo>
                    <a:pt x="14013" y="7476"/>
                    <a:pt x="18988" y="6182"/>
                    <a:pt x="22450" y="2936"/>
                  </a:cubicBezTo>
                  <a:cubicBezTo>
                    <a:pt x="23284" y="2036"/>
                    <a:pt x="23984" y="1102"/>
                    <a:pt x="2435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947;p47">
              <a:extLst>
                <a:ext uri="{FF2B5EF4-FFF2-40B4-BE49-F238E27FC236}">
                  <a16:creationId xmlns:a16="http://schemas.microsoft.com/office/drawing/2014/main" id="{9D0690DA-99CA-F722-2431-68EA097A2917}"/>
                </a:ext>
              </a:extLst>
            </p:cNvPr>
            <p:cNvSpPr/>
            <p:nvPr/>
          </p:nvSpPr>
          <p:spPr>
            <a:xfrm>
              <a:off x="2656351" y="3156963"/>
              <a:ext cx="363112" cy="366577"/>
            </a:xfrm>
            <a:custGeom>
              <a:avLst/>
              <a:gdLst/>
              <a:ahLst/>
              <a:cxnLst/>
              <a:rect l="l" t="t" r="r" b="b"/>
              <a:pathLst>
                <a:path w="24518" h="24752" extrusionOk="0">
                  <a:moveTo>
                    <a:pt x="100" y="1"/>
                  </a:moveTo>
                  <a:lnTo>
                    <a:pt x="100" y="1"/>
                  </a:lnTo>
                  <a:cubicBezTo>
                    <a:pt x="0" y="3670"/>
                    <a:pt x="1701" y="7106"/>
                    <a:pt x="5337" y="8340"/>
                  </a:cubicBezTo>
                  <a:cubicBezTo>
                    <a:pt x="7039" y="8974"/>
                    <a:pt x="8806" y="9174"/>
                    <a:pt x="10508" y="9207"/>
                  </a:cubicBezTo>
                  <a:cubicBezTo>
                    <a:pt x="13610" y="9274"/>
                    <a:pt x="16846" y="9641"/>
                    <a:pt x="19281" y="11609"/>
                  </a:cubicBezTo>
                  <a:cubicBezTo>
                    <a:pt x="23050" y="14678"/>
                    <a:pt x="23183" y="20182"/>
                    <a:pt x="23217" y="24752"/>
                  </a:cubicBezTo>
                  <a:cubicBezTo>
                    <a:pt x="24384" y="19882"/>
                    <a:pt x="24518" y="13811"/>
                    <a:pt x="20515" y="10175"/>
                  </a:cubicBezTo>
                  <a:cubicBezTo>
                    <a:pt x="17813" y="7773"/>
                    <a:pt x="14044" y="7172"/>
                    <a:pt x="10574" y="7172"/>
                  </a:cubicBezTo>
                  <a:cubicBezTo>
                    <a:pt x="4837" y="7172"/>
                    <a:pt x="1801" y="5771"/>
                    <a:pt x="10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948;p47">
              <a:extLst>
                <a:ext uri="{FF2B5EF4-FFF2-40B4-BE49-F238E27FC236}">
                  <a16:creationId xmlns:a16="http://schemas.microsoft.com/office/drawing/2014/main" id="{7937A54C-6FDC-23DF-FDC0-2FD7A9A0F344}"/>
                </a:ext>
              </a:extLst>
            </p:cNvPr>
            <p:cNvSpPr/>
            <p:nvPr/>
          </p:nvSpPr>
          <p:spPr>
            <a:xfrm>
              <a:off x="2184060" y="2997119"/>
              <a:ext cx="282101" cy="360431"/>
            </a:xfrm>
            <a:custGeom>
              <a:avLst/>
              <a:gdLst/>
              <a:ahLst/>
              <a:cxnLst/>
              <a:rect l="l" t="t" r="r" b="b"/>
              <a:pathLst>
                <a:path w="19048" h="24337" extrusionOk="0">
                  <a:moveTo>
                    <a:pt x="10069" y="1"/>
                  </a:moveTo>
                  <a:cubicBezTo>
                    <a:pt x="9653" y="1"/>
                    <a:pt x="9240" y="41"/>
                    <a:pt x="8840" y="119"/>
                  </a:cubicBezTo>
                  <a:cubicBezTo>
                    <a:pt x="5004" y="853"/>
                    <a:pt x="2136" y="3622"/>
                    <a:pt x="1" y="6657"/>
                  </a:cubicBezTo>
                  <a:cubicBezTo>
                    <a:pt x="2569" y="4389"/>
                    <a:pt x="5638" y="2054"/>
                    <a:pt x="9141" y="1720"/>
                  </a:cubicBezTo>
                  <a:cubicBezTo>
                    <a:pt x="9353" y="1697"/>
                    <a:pt x="9566" y="1685"/>
                    <a:pt x="9780" y="1685"/>
                  </a:cubicBezTo>
                  <a:cubicBezTo>
                    <a:pt x="11079" y="1685"/>
                    <a:pt x="12361" y="2138"/>
                    <a:pt x="13077" y="3255"/>
                  </a:cubicBezTo>
                  <a:cubicBezTo>
                    <a:pt x="13877" y="4656"/>
                    <a:pt x="14411" y="6424"/>
                    <a:pt x="14978" y="7992"/>
                  </a:cubicBezTo>
                  <a:cubicBezTo>
                    <a:pt x="15478" y="9593"/>
                    <a:pt x="15912" y="11327"/>
                    <a:pt x="15979" y="12962"/>
                  </a:cubicBezTo>
                  <a:cubicBezTo>
                    <a:pt x="15979" y="13396"/>
                    <a:pt x="15912" y="13762"/>
                    <a:pt x="15812" y="14096"/>
                  </a:cubicBezTo>
                  <a:cubicBezTo>
                    <a:pt x="15679" y="14330"/>
                    <a:pt x="15512" y="14463"/>
                    <a:pt x="15312" y="14630"/>
                  </a:cubicBezTo>
                  <a:cubicBezTo>
                    <a:pt x="14711" y="15097"/>
                    <a:pt x="13877" y="15497"/>
                    <a:pt x="13077" y="15964"/>
                  </a:cubicBezTo>
                  <a:cubicBezTo>
                    <a:pt x="9808" y="17665"/>
                    <a:pt x="6806" y="20567"/>
                    <a:pt x="6205" y="24337"/>
                  </a:cubicBezTo>
                  <a:cubicBezTo>
                    <a:pt x="7606" y="20934"/>
                    <a:pt x="10508" y="18766"/>
                    <a:pt x="13811" y="17398"/>
                  </a:cubicBezTo>
                  <a:cubicBezTo>
                    <a:pt x="14645" y="16965"/>
                    <a:pt x="15478" y="16665"/>
                    <a:pt x="16346" y="16097"/>
                  </a:cubicBezTo>
                  <a:cubicBezTo>
                    <a:pt x="19048" y="14463"/>
                    <a:pt x="17547" y="9726"/>
                    <a:pt x="16879" y="7391"/>
                  </a:cubicBezTo>
                  <a:cubicBezTo>
                    <a:pt x="16212" y="5557"/>
                    <a:pt x="15679" y="3789"/>
                    <a:pt x="14578" y="2121"/>
                  </a:cubicBezTo>
                  <a:cubicBezTo>
                    <a:pt x="13532" y="673"/>
                    <a:pt x="11775" y="1"/>
                    <a:pt x="100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949;p47">
              <a:extLst>
                <a:ext uri="{FF2B5EF4-FFF2-40B4-BE49-F238E27FC236}">
                  <a16:creationId xmlns:a16="http://schemas.microsoft.com/office/drawing/2014/main" id="{AD3EA44E-5A24-A9F1-4FAA-ABBBA0777B29}"/>
                </a:ext>
              </a:extLst>
            </p:cNvPr>
            <p:cNvSpPr/>
            <p:nvPr/>
          </p:nvSpPr>
          <p:spPr>
            <a:xfrm>
              <a:off x="2471256" y="3476726"/>
              <a:ext cx="171766" cy="116481"/>
            </a:xfrm>
            <a:custGeom>
              <a:avLst/>
              <a:gdLst/>
              <a:ahLst/>
              <a:cxnLst/>
              <a:rect l="l" t="t" r="r" b="b"/>
              <a:pathLst>
                <a:path w="11598" h="7865" extrusionOk="0">
                  <a:moveTo>
                    <a:pt x="6012" y="1"/>
                  </a:moveTo>
                  <a:cubicBezTo>
                    <a:pt x="2798" y="1"/>
                    <a:pt x="0" y="5136"/>
                    <a:pt x="1123" y="7864"/>
                  </a:cubicBezTo>
                  <a:cubicBezTo>
                    <a:pt x="1791" y="5696"/>
                    <a:pt x="3358" y="3694"/>
                    <a:pt x="5126" y="2427"/>
                  </a:cubicBezTo>
                  <a:cubicBezTo>
                    <a:pt x="5493" y="2127"/>
                    <a:pt x="5994" y="1960"/>
                    <a:pt x="6094" y="1960"/>
                  </a:cubicBezTo>
                  <a:cubicBezTo>
                    <a:pt x="6110" y="1943"/>
                    <a:pt x="6119" y="1935"/>
                    <a:pt x="6131" y="1935"/>
                  </a:cubicBezTo>
                  <a:cubicBezTo>
                    <a:pt x="6144" y="1935"/>
                    <a:pt x="6160" y="1943"/>
                    <a:pt x="6194" y="1960"/>
                  </a:cubicBezTo>
                  <a:cubicBezTo>
                    <a:pt x="6694" y="2160"/>
                    <a:pt x="7261" y="2293"/>
                    <a:pt x="7761" y="2393"/>
                  </a:cubicBezTo>
                  <a:cubicBezTo>
                    <a:pt x="8574" y="2547"/>
                    <a:pt x="9415" y="2643"/>
                    <a:pt x="10267" y="2643"/>
                  </a:cubicBezTo>
                  <a:cubicBezTo>
                    <a:pt x="10709" y="2643"/>
                    <a:pt x="11153" y="2617"/>
                    <a:pt x="11598" y="2560"/>
                  </a:cubicBezTo>
                  <a:cubicBezTo>
                    <a:pt x="10096" y="1593"/>
                    <a:pt x="8562" y="1026"/>
                    <a:pt x="7028" y="259"/>
                  </a:cubicBezTo>
                  <a:cubicBezTo>
                    <a:pt x="6861" y="125"/>
                    <a:pt x="6627" y="58"/>
                    <a:pt x="6394" y="25"/>
                  </a:cubicBezTo>
                  <a:cubicBezTo>
                    <a:pt x="6266" y="9"/>
                    <a:pt x="6138" y="1"/>
                    <a:pt x="601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950;p47">
              <a:extLst>
                <a:ext uri="{FF2B5EF4-FFF2-40B4-BE49-F238E27FC236}">
                  <a16:creationId xmlns:a16="http://schemas.microsoft.com/office/drawing/2014/main" id="{119CB804-C73D-81EF-5FCA-8AED64208AE6}"/>
                </a:ext>
              </a:extLst>
            </p:cNvPr>
            <p:cNvSpPr/>
            <p:nvPr/>
          </p:nvSpPr>
          <p:spPr>
            <a:xfrm>
              <a:off x="2427122" y="3032144"/>
              <a:ext cx="575546" cy="635201"/>
            </a:xfrm>
            <a:custGeom>
              <a:avLst/>
              <a:gdLst/>
              <a:ahLst/>
              <a:cxnLst/>
              <a:rect l="l" t="t" r="r" b="b"/>
              <a:pathLst>
                <a:path w="38862" h="42890" extrusionOk="0">
                  <a:moveTo>
                    <a:pt x="12341" y="0"/>
                  </a:moveTo>
                  <a:cubicBezTo>
                    <a:pt x="9462" y="0"/>
                    <a:pt x="6679" y="658"/>
                    <a:pt x="4404" y="2291"/>
                  </a:cubicBezTo>
                  <a:cubicBezTo>
                    <a:pt x="901" y="4893"/>
                    <a:pt x="0" y="9596"/>
                    <a:pt x="234" y="13699"/>
                  </a:cubicBezTo>
                  <a:cubicBezTo>
                    <a:pt x="601" y="19136"/>
                    <a:pt x="1635" y="24807"/>
                    <a:pt x="5404" y="29077"/>
                  </a:cubicBezTo>
                  <a:cubicBezTo>
                    <a:pt x="8365" y="32489"/>
                    <a:pt x="12553" y="33542"/>
                    <a:pt x="16789" y="33542"/>
                  </a:cubicBezTo>
                  <a:cubicBezTo>
                    <a:pt x="17937" y="33542"/>
                    <a:pt x="19089" y="33465"/>
                    <a:pt x="20221" y="33336"/>
                  </a:cubicBezTo>
                  <a:lnTo>
                    <a:pt x="20221" y="33336"/>
                  </a:lnTo>
                  <a:cubicBezTo>
                    <a:pt x="20911" y="34882"/>
                    <a:pt x="21776" y="36286"/>
                    <a:pt x="22817" y="37616"/>
                  </a:cubicBezTo>
                  <a:cubicBezTo>
                    <a:pt x="24618" y="39918"/>
                    <a:pt x="27086" y="41953"/>
                    <a:pt x="29989" y="42620"/>
                  </a:cubicBezTo>
                  <a:cubicBezTo>
                    <a:pt x="30773" y="42787"/>
                    <a:pt x="31573" y="42890"/>
                    <a:pt x="32364" y="42890"/>
                  </a:cubicBezTo>
                  <a:cubicBezTo>
                    <a:pt x="33625" y="42890"/>
                    <a:pt x="34866" y="42629"/>
                    <a:pt x="35993" y="41953"/>
                  </a:cubicBezTo>
                  <a:cubicBezTo>
                    <a:pt x="38795" y="40251"/>
                    <a:pt x="38862" y="36649"/>
                    <a:pt x="38695" y="33780"/>
                  </a:cubicBezTo>
                  <a:cubicBezTo>
                    <a:pt x="38311" y="28412"/>
                    <a:pt x="35068" y="25473"/>
                    <a:pt x="30707" y="25473"/>
                  </a:cubicBezTo>
                  <a:cubicBezTo>
                    <a:pt x="29376" y="25473"/>
                    <a:pt x="27942" y="25747"/>
                    <a:pt x="26453" y="26308"/>
                  </a:cubicBezTo>
                  <a:cubicBezTo>
                    <a:pt x="27651" y="25995"/>
                    <a:pt x="28798" y="25839"/>
                    <a:pt x="29868" y="25839"/>
                  </a:cubicBezTo>
                  <a:cubicBezTo>
                    <a:pt x="34280" y="25839"/>
                    <a:pt x="37406" y="28492"/>
                    <a:pt x="37594" y="33780"/>
                  </a:cubicBezTo>
                  <a:cubicBezTo>
                    <a:pt x="37594" y="36215"/>
                    <a:pt x="37494" y="39251"/>
                    <a:pt x="35259" y="40618"/>
                  </a:cubicBezTo>
                  <a:cubicBezTo>
                    <a:pt x="34452" y="41041"/>
                    <a:pt x="33543" y="41222"/>
                    <a:pt x="32615" y="41222"/>
                  </a:cubicBezTo>
                  <a:cubicBezTo>
                    <a:pt x="31051" y="41222"/>
                    <a:pt x="29431" y="40705"/>
                    <a:pt x="28154" y="39951"/>
                  </a:cubicBezTo>
                  <a:cubicBezTo>
                    <a:pt x="25018" y="38050"/>
                    <a:pt x="22917" y="34581"/>
                    <a:pt x="21516" y="31145"/>
                  </a:cubicBezTo>
                  <a:cubicBezTo>
                    <a:pt x="19955" y="31356"/>
                    <a:pt x="18427" y="31489"/>
                    <a:pt x="16955" y="31489"/>
                  </a:cubicBezTo>
                  <a:cubicBezTo>
                    <a:pt x="11917" y="31489"/>
                    <a:pt x="7548" y="29933"/>
                    <a:pt x="4837" y="24640"/>
                  </a:cubicBezTo>
                  <a:cubicBezTo>
                    <a:pt x="3103" y="21238"/>
                    <a:pt x="2335" y="17368"/>
                    <a:pt x="2002" y="13566"/>
                  </a:cubicBezTo>
                  <a:cubicBezTo>
                    <a:pt x="1401" y="6127"/>
                    <a:pt x="4570" y="1357"/>
                    <a:pt x="12276" y="923"/>
                  </a:cubicBezTo>
                  <a:cubicBezTo>
                    <a:pt x="12807" y="882"/>
                    <a:pt x="13340" y="863"/>
                    <a:pt x="13873" y="863"/>
                  </a:cubicBezTo>
                  <a:cubicBezTo>
                    <a:pt x="17254" y="863"/>
                    <a:pt x="20643" y="1661"/>
                    <a:pt x="23784" y="2958"/>
                  </a:cubicBezTo>
                  <a:cubicBezTo>
                    <a:pt x="20525" y="1270"/>
                    <a:pt x="16341" y="0"/>
                    <a:pt x="1234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951;p47">
              <a:extLst>
                <a:ext uri="{FF2B5EF4-FFF2-40B4-BE49-F238E27FC236}">
                  <a16:creationId xmlns:a16="http://schemas.microsoft.com/office/drawing/2014/main" id="{7F9F2E21-2BEB-5BD6-54A8-6145B9E08638}"/>
                </a:ext>
              </a:extLst>
            </p:cNvPr>
            <p:cNvSpPr/>
            <p:nvPr/>
          </p:nvSpPr>
          <p:spPr>
            <a:xfrm>
              <a:off x="2270521" y="3554152"/>
              <a:ext cx="346317" cy="331892"/>
            </a:xfrm>
            <a:custGeom>
              <a:avLst/>
              <a:gdLst/>
              <a:ahLst/>
              <a:cxnLst/>
              <a:rect l="l" t="t" r="r" b="b"/>
              <a:pathLst>
                <a:path w="23384" h="22410" extrusionOk="0">
                  <a:moveTo>
                    <a:pt x="7772" y="1"/>
                  </a:moveTo>
                  <a:cubicBezTo>
                    <a:pt x="4670" y="1168"/>
                    <a:pt x="1935" y="3970"/>
                    <a:pt x="1268" y="7406"/>
                  </a:cubicBezTo>
                  <a:cubicBezTo>
                    <a:pt x="0" y="14411"/>
                    <a:pt x="7105" y="20749"/>
                    <a:pt x="13510" y="21983"/>
                  </a:cubicBezTo>
                  <a:cubicBezTo>
                    <a:pt x="14864" y="22273"/>
                    <a:pt x="16242" y="22409"/>
                    <a:pt x="17618" y="22409"/>
                  </a:cubicBezTo>
                  <a:cubicBezTo>
                    <a:pt x="19564" y="22409"/>
                    <a:pt x="21508" y="22138"/>
                    <a:pt x="23384" y="21650"/>
                  </a:cubicBezTo>
                  <a:cubicBezTo>
                    <a:pt x="20181" y="21583"/>
                    <a:pt x="16979" y="21383"/>
                    <a:pt x="13910" y="20382"/>
                  </a:cubicBezTo>
                  <a:cubicBezTo>
                    <a:pt x="10208" y="19215"/>
                    <a:pt x="6939" y="16913"/>
                    <a:pt x="4737" y="13811"/>
                  </a:cubicBezTo>
                  <a:cubicBezTo>
                    <a:pt x="1101" y="8874"/>
                    <a:pt x="3036" y="3370"/>
                    <a:pt x="7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952;p47">
              <a:extLst>
                <a:ext uri="{FF2B5EF4-FFF2-40B4-BE49-F238E27FC236}">
                  <a16:creationId xmlns:a16="http://schemas.microsoft.com/office/drawing/2014/main" id="{CECFA480-542B-B672-7531-946F9E4671DE}"/>
                </a:ext>
              </a:extLst>
            </p:cNvPr>
            <p:cNvSpPr/>
            <p:nvPr/>
          </p:nvSpPr>
          <p:spPr>
            <a:xfrm>
              <a:off x="2952759" y="2527582"/>
              <a:ext cx="80537" cy="198113"/>
            </a:xfrm>
            <a:custGeom>
              <a:avLst/>
              <a:gdLst/>
              <a:ahLst/>
              <a:cxnLst/>
              <a:rect l="l" t="t" r="r" b="b"/>
              <a:pathLst>
                <a:path w="5438" h="13377" extrusionOk="0">
                  <a:moveTo>
                    <a:pt x="0" y="1"/>
                  </a:moveTo>
                  <a:cubicBezTo>
                    <a:pt x="1301" y="2069"/>
                    <a:pt x="1668" y="4170"/>
                    <a:pt x="2035" y="6472"/>
                  </a:cubicBezTo>
                  <a:cubicBezTo>
                    <a:pt x="2369" y="8774"/>
                    <a:pt x="2602" y="10975"/>
                    <a:pt x="2636" y="13377"/>
                  </a:cubicBezTo>
                  <a:cubicBezTo>
                    <a:pt x="5438" y="9841"/>
                    <a:pt x="4604" y="170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953;p47">
              <a:extLst>
                <a:ext uri="{FF2B5EF4-FFF2-40B4-BE49-F238E27FC236}">
                  <a16:creationId xmlns:a16="http://schemas.microsoft.com/office/drawing/2014/main" id="{82334FEC-E705-6AD0-656C-D9017602BC4F}"/>
                </a:ext>
              </a:extLst>
            </p:cNvPr>
            <p:cNvSpPr/>
            <p:nvPr/>
          </p:nvSpPr>
          <p:spPr>
            <a:xfrm>
              <a:off x="2888646" y="3055174"/>
              <a:ext cx="86846" cy="207177"/>
            </a:xfrm>
            <a:custGeom>
              <a:avLst/>
              <a:gdLst/>
              <a:ahLst/>
              <a:cxnLst/>
              <a:rect l="l" t="t" r="r" b="b"/>
              <a:pathLst>
                <a:path w="5864" h="13989" extrusionOk="0">
                  <a:moveTo>
                    <a:pt x="2265" y="1"/>
                  </a:moveTo>
                  <a:cubicBezTo>
                    <a:pt x="979" y="1"/>
                    <a:pt x="0" y="8688"/>
                    <a:pt x="960" y="10376"/>
                  </a:cubicBezTo>
                  <a:cubicBezTo>
                    <a:pt x="1837" y="11992"/>
                    <a:pt x="3971" y="13989"/>
                    <a:pt x="4966" y="13989"/>
                  </a:cubicBezTo>
                  <a:cubicBezTo>
                    <a:pt x="5184" y="13989"/>
                    <a:pt x="5347" y="13894"/>
                    <a:pt x="5430" y="13679"/>
                  </a:cubicBezTo>
                  <a:cubicBezTo>
                    <a:pt x="5864" y="12478"/>
                    <a:pt x="4196" y="169"/>
                    <a:pt x="2295" y="2"/>
                  </a:cubicBezTo>
                  <a:cubicBezTo>
                    <a:pt x="2285" y="1"/>
                    <a:pt x="2275" y="1"/>
                    <a:pt x="226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954;p47">
              <a:extLst>
                <a:ext uri="{FF2B5EF4-FFF2-40B4-BE49-F238E27FC236}">
                  <a16:creationId xmlns:a16="http://schemas.microsoft.com/office/drawing/2014/main" id="{52BA41D9-B7D8-CC1F-4C60-D1B7FFC14E37}"/>
                </a:ext>
              </a:extLst>
            </p:cNvPr>
            <p:cNvSpPr/>
            <p:nvPr/>
          </p:nvSpPr>
          <p:spPr>
            <a:xfrm>
              <a:off x="1972029" y="3473248"/>
              <a:ext cx="86890" cy="130935"/>
            </a:xfrm>
            <a:custGeom>
              <a:avLst/>
              <a:gdLst/>
              <a:ahLst/>
              <a:cxnLst/>
              <a:rect l="l" t="t" r="r" b="b"/>
              <a:pathLst>
                <a:path w="5867" h="8841" extrusionOk="0">
                  <a:moveTo>
                    <a:pt x="2274" y="1"/>
                  </a:moveTo>
                  <a:cubicBezTo>
                    <a:pt x="984" y="1"/>
                    <a:pt x="1" y="5478"/>
                    <a:pt x="929" y="6573"/>
                  </a:cubicBezTo>
                  <a:cubicBezTo>
                    <a:pt x="1831" y="7584"/>
                    <a:pt x="3941" y="8841"/>
                    <a:pt x="4932" y="8841"/>
                  </a:cubicBezTo>
                  <a:cubicBezTo>
                    <a:pt x="5151" y="8841"/>
                    <a:pt x="5315" y="8780"/>
                    <a:pt x="5399" y="8641"/>
                  </a:cubicBezTo>
                  <a:cubicBezTo>
                    <a:pt x="5866" y="7840"/>
                    <a:pt x="4198" y="135"/>
                    <a:pt x="2297" y="1"/>
                  </a:cubicBezTo>
                  <a:cubicBezTo>
                    <a:pt x="2289" y="1"/>
                    <a:pt x="2281" y="1"/>
                    <a:pt x="227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955;p47">
              <a:extLst>
                <a:ext uri="{FF2B5EF4-FFF2-40B4-BE49-F238E27FC236}">
                  <a16:creationId xmlns:a16="http://schemas.microsoft.com/office/drawing/2014/main" id="{8BD8B1B9-B942-B597-3B6D-D2B99471C0E0}"/>
                </a:ext>
              </a:extLst>
            </p:cNvPr>
            <p:cNvSpPr/>
            <p:nvPr/>
          </p:nvSpPr>
          <p:spPr>
            <a:xfrm>
              <a:off x="2518515" y="3350530"/>
              <a:ext cx="169308" cy="112319"/>
            </a:xfrm>
            <a:custGeom>
              <a:avLst/>
              <a:gdLst/>
              <a:ahLst/>
              <a:cxnLst/>
              <a:rect l="l" t="t" r="r" b="b"/>
              <a:pathLst>
                <a:path w="11432" h="7584" extrusionOk="0">
                  <a:moveTo>
                    <a:pt x="2235" y="0"/>
                  </a:moveTo>
                  <a:cubicBezTo>
                    <a:pt x="2051" y="0"/>
                    <a:pt x="1894" y="34"/>
                    <a:pt x="1768" y="107"/>
                  </a:cubicBezTo>
                  <a:cubicBezTo>
                    <a:pt x="1" y="1107"/>
                    <a:pt x="1568" y="5878"/>
                    <a:pt x="5071" y="7045"/>
                  </a:cubicBezTo>
                  <a:cubicBezTo>
                    <a:pt x="6229" y="7431"/>
                    <a:pt x="7322" y="7584"/>
                    <a:pt x="8260" y="7584"/>
                  </a:cubicBezTo>
                  <a:cubicBezTo>
                    <a:pt x="10161" y="7584"/>
                    <a:pt x="11431" y="6958"/>
                    <a:pt x="11342" y="6378"/>
                  </a:cubicBezTo>
                  <a:cubicBezTo>
                    <a:pt x="11249" y="5543"/>
                    <a:pt x="4584" y="0"/>
                    <a:pt x="2235"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956;p47">
              <a:extLst>
                <a:ext uri="{FF2B5EF4-FFF2-40B4-BE49-F238E27FC236}">
                  <a16:creationId xmlns:a16="http://schemas.microsoft.com/office/drawing/2014/main" id="{FF8DFD12-A6BB-9F90-92D0-258197EA02B5}"/>
                </a:ext>
              </a:extLst>
            </p:cNvPr>
            <p:cNvSpPr/>
            <p:nvPr/>
          </p:nvSpPr>
          <p:spPr>
            <a:xfrm>
              <a:off x="2493323" y="2686805"/>
              <a:ext cx="107210" cy="91467"/>
            </a:xfrm>
            <a:custGeom>
              <a:avLst/>
              <a:gdLst/>
              <a:ahLst/>
              <a:cxnLst/>
              <a:rect l="l" t="t" r="r" b="b"/>
              <a:pathLst>
                <a:path w="7239" h="6176" extrusionOk="0">
                  <a:moveTo>
                    <a:pt x="1441" y="1"/>
                  </a:moveTo>
                  <a:cubicBezTo>
                    <a:pt x="1321" y="1"/>
                    <a:pt x="1218" y="29"/>
                    <a:pt x="1134" y="91"/>
                  </a:cubicBezTo>
                  <a:cubicBezTo>
                    <a:pt x="0" y="925"/>
                    <a:pt x="1001" y="4761"/>
                    <a:pt x="3203" y="5728"/>
                  </a:cubicBezTo>
                  <a:cubicBezTo>
                    <a:pt x="3944" y="6049"/>
                    <a:pt x="4641" y="6175"/>
                    <a:pt x="5239" y="6175"/>
                  </a:cubicBezTo>
                  <a:cubicBezTo>
                    <a:pt x="6442" y="6175"/>
                    <a:pt x="7239" y="5662"/>
                    <a:pt x="7172" y="5194"/>
                  </a:cubicBezTo>
                  <a:cubicBezTo>
                    <a:pt x="7110" y="4545"/>
                    <a:pt x="2953" y="1"/>
                    <a:pt x="144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957;p47">
              <a:extLst>
                <a:ext uri="{FF2B5EF4-FFF2-40B4-BE49-F238E27FC236}">
                  <a16:creationId xmlns:a16="http://schemas.microsoft.com/office/drawing/2014/main" id="{EF6EBD97-1F14-AF77-A31E-966AE1C81D69}"/>
                </a:ext>
              </a:extLst>
            </p:cNvPr>
            <p:cNvSpPr/>
            <p:nvPr/>
          </p:nvSpPr>
          <p:spPr>
            <a:xfrm>
              <a:off x="2591632" y="3664131"/>
              <a:ext cx="59610" cy="54619"/>
            </a:xfrm>
            <a:custGeom>
              <a:avLst/>
              <a:gdLst/>
              <a:ahLst/>
              <a:cxnLst/>
              <a:rect l="l" t="t" r="r" b="b"/>
              <a:pathLst>
                <a:path w="4025" h="3688" extrusionOk="0">
                  <a:moveTo>
                    <a:pt x="830" y="0"/>
                  </a:moveTo>
                  <a:cubicBezTo>
                    <a:pt x="768" y="0"/>
                    <a:pt x="713" y="15"/>
                    <a:pt x="668" y="47"/>
                  </a:cubicBezTo>
                  <a:cubicBezTo>
                    <a:pt x="0" y="481"/>
                    <a:pt x="467" y="2749"/>
                    <a:pt x="1702" y="3383"/>
                  </a:cubicBezTo>
                  <a:cubicBezTo>
                    <a:pt x="2163" y="3601"/>
                    <a:pt x="2598" y="3687"/>
                    <a:pt x="2963" y="3687"/>
                  </a:cubicBezTo>
                  <a:cubicBezTo>
                    <a:pt x="3600" y="3687"/>
                    <a:pt x="4024" y="3425"/>
                    <a:pt x="4003" y="3149"/>
                  </a:cubicBezTo>
                  <a:cubicBezTo>
                    <a:pt x="3972" y="2776"/>
                    <a:pt x="1683" y="0"/>
                    <a:pt x="83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958;p47">
              <a:extLst>
                <a:ext uri="{FF2B5EF4-FFF2-40B4-BE49-F238E27FC236}">
                  <a16:creationId xmlns:a16="http://schemas.microsoft.com/office/drawing/2014/main" id="{478FD1A7-2ABF-718D-932F-035F1A53958B}"/>
                </a:ext>
              </a:extLst>
            </p:cNvPr>
            <p:cNvSpPr/>
            <p:nvPr/>
          </p:nvSpPr>
          <p:spPr>
            <a:xfrm>
              <a:off x="2864402" y="3575864"/>
              <a:ext cx="100723" cy="43245"/>
            </a:xfrm>
            <a:custGeom>
              <a:avLst/>
              <a:gdLst/>
              <a:ahLst/>
              <a:cxnLst/>
              <a:rect l="l" t="t" r="r" b="b"/>
              <a:pathLst>
                <a:path w="6801" h="2920" extrusionOk="0">
                  <a:moveTo>
                    <a:pt x="3474" y="0"/>
                  </a:moveTo>
                  <a:cubicBezTo>
                    <a:pt x="2301" y="0"/>
                    <a:pt x="1101" y="231"/>
                    <a:pt x="729" y="603"/>
                  </a:cubicBezTo>
                  <a:cubicBezTo>
                    <a:pt x="0" y="1332"/>
                    <a:pt x="2453" y="2919"/>
                    <a:pt x="3729" y="2919"/>
                  </a:cubicBezTo>
                  <a:cubicBezTo>
                    <a:pt x="3853" y="2919"/>
                    <a:pt x="3967" y="2904"/>
                    <a:pt x="4065" y="2871"/>
                  </a:cubicBezTo>
                  <a:cubicBezTo>
                    <a:pt x="5133" y="2438"/>
                    <a:pt x="6800" y="1537"/>
                    <a:pt x="5933" y="603"/>
                  </a:cubicBezTo>
                  <a:cubicBezTo>
                    <a:pt x="5526" y="181"/>
                    <a:pt x="4510" y="0"/>
                    <a:pt x="347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959;p47">
              <a:extLst>
                <a:ext uri="{FF2B5EF4-FFF2-40B4-BE49-F238E27FC236}">
                  <a16:creationId xmlns:a16="http://schemas.microsoft.com/office/drawing/2014/main" id="{C4082D7C-DFDF-E78D-439F-E47AA7F7DBB7}"/>
                </a:ext>
              </a:extLst>
            </p:cNvPr>
            <p:cNvSpPr/>
            <p:nvPr/>
          </p:nvSpPr>
          <p:spPr>
            <a:xfrm>
              <a:off x="2324785" y="3648181"/>
              <a:ext cx="63816" cy="102515"/>
            </a:xfrm>
            <a:custGeom>
              <a:avLst/>
              <a:gdLst/>
              <a:ahLst/>
              <a:cxnLst/>
              <a:rect l="l" t="t" r="r" b="b"/>
              <a:pathLst>
                <a:path w="4309" h="6922" extrusionOk="0">
                  <a:moveTo>
                    <a:pt x="996" y="0"/>
                  </a:moveTo>
                  <a:cubicBezTo>
                    <a:pt x="30" y="0"/>
                    <a:pt x="0" y="3900"/>
                    <a:pt x="906" y="4993"/>
                  </a:cubicBezTo>
                  <a:cubicBezTo>
                    <a:pt x="1604" y="5836"/>
                    <a:pt x="2685" y="6922"/>
                    <a:pt x="3382" y="6922"/>
                  </a:cubicBezTo>
                  <a:cubicBezTo>
                    <a:pt x="3651" y="6922"/>
                    <a:pt x="3864" y="6760"/>
                    <a:pt x="3975" y="6361"/>
                  </a:cubicBezTo>
                  <a:cubicBezTo>
                    <a:pt x="4309" y="4927"/>
                    <a:pt x="2174" y="624"/>
                    <a:pt x="1206" y="56"/>
                  </a:cubicBezTo>
                  <a:cubicBezTo>
                    <a:pt x="1132" y="18"/>
                    <a:pt x="1062" y="0"/>
                    <a:pt x="9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960;p47">
              <a:extLst>
                <a:ext uri="{FF2B5EF4-FFF2-40B4-BE49-F238E27FC236}">
                  <a16:creationId xmlns:a16="http://schemas.microsoft.com/office/drawing/2014/main" id="{9023BFFC-C0B6-81F9-40B2-BCFAE23FF0EB}"/>
                </a:ext>
              </a:extLst>
            </p:cNvPr>
            <p:cNvSpPr/>
            <p:nvPr/>
          </p:nvSpPr>
          <p:spPr>
            <a:xfrm>
              <a:off x="2151952" y="3227903"/>
              <a:ext cx="57685" cy="74080"/>
            </a:xfrm>
            <a:custGeom>
              <a:avLst/>
              <a:gdLst/>
              <a:ahLst/>
              <a:cxnLst/>
              <a:rect l="l" t="t" r="r" b="b"/>
              <a:pathLst>
                <a:path w="3895" h="5002" extrusionOk="0">
                  <a:moveTo>
                    <a:pt x="2950" y="1"/>
                  </a:moveTo>
                  <a:cubicBezTo>
                    <a:pt x="2864" y="1"/>
                    <a:pt x="2771" y="16"/>
                    <a:pt x="2669" y="47"/>
                  </a:cubicBezTo>
                  <a:cubicBezTo>
                    <a:pt x="1502" y="414"/>
                    <a:pt x="1" y="3750"/>
                    <a:pt x="301" y="4684"/>
                  </a:cubicBezTo>
                  <a:cubicBezTo>
                    <a:pt x="370" y="4907"/>
                    <a:pt x="558" y="5002"/>
                    <a:pt x="812" y="5002"/>
                  </a:cubicBezTo>
                  <a:cubicBezTo>
                    <a:pt x="1776" y="5002"/>
                    <a:pt x="3698" y="3640"/>
                    <a:pt x="3803" y="2716"/>
                  </a:cubicBezTo>
                  <a:cubicBezTo>
                    <a:pt x="3895" y="1650"/>
                    <a:pt x="3847" y="1"/>
                    <a:pt x="295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961;p47">
              <a:extLst>
                <a:ext uri="{FF2B5EF4-FFF2-40B4-BE49-F238E27FC236}">
                  <a16:creationId xmlns:a16="http://schemas.microsoft.com/office/drawing/2014/main" id="{AE7FB89B-E41A-5212-B05A-D7A2EB1E6B9A}"/>
                </a:ext>
              </a:extLst>
            </p:cNvPr>
            <p:cNvSpPr/>
            <p:nvPr/>
          </p:nvSpPr>
          <p:spPr>
            <a:xfrm>
              <a:off x="2487399" y="3292297"/>
              <a:ext cx="55212" cy="58485"/>
            </a:xfrm>
            <a:custGeom>
              <a:avLst/>
              <a:gdLst/>
              <a:ahLst/>
              <a:cxnLst/>
              <a:rect l="l" t="t" r="r" b="b"/>
              <a:pathLst>
                <a:path w="3728" h="3949" extrusionOk="0">
                  <a:moveTo>
                    <a:pt x="1408" y="0"/>
                  </a:moveTo>
                  <a:cubicBezTo>
                    <a:pt x="1170" y="0"/>
                    <a:pt x="940" y="88"/>
                    <a:pt x="734" y="303"/>
                  </a:cubicBezTo>
                  <a:cubicBezTo>
                    <a:pt x="0" y="1070"/>
                    <a:pt x="767" y="3572"/>
                    <a:pt x="1534" y="3905"/>
                  </a:cubicBezTo>
                  <a:cubicBezTo>
                    <a:pt x="1601" y="3935"/>
                    <a:pt x="1669" y="3948"/>
                    <a:pt x="1739" y="3948"/>
                  </a:cubicBezTo>
                  <a:cubicBezTo>
                    <a:pt x="2621" y="3948"/>
                    <a:pt x="3728" y="1755"/>
                    <a:pt x="3202" y="1137"/>
                  </a:cubicBezTo>
                  <a:cubicBezTo>
                    <a:pt x="2763" y="649"/>
                    <a:pt x="2056" y="0"/>
                    <a:pt x="140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962;p47">
              <a:extLst>
                <a:ext uri="{FF2B5EF4-FFF2-40B4-BE49-F238E27FC236}">
                  <a16:creationId xmlns:a16="http://schemas.microsoft.com/office/drawing/2014/main" id="{359A3936-1427-3EB9-0F84-943539F8383B}"/>
                </a:ext>
              </a:extLst>
            </p:cNvPr>
            <p:cNvSpPr/>
            <p:nvPr/>
          </p:nvSpPr>
          <p:spPr>
            <a:xfrm>
              <a:off x="2387594" y="3769268"/>
              <a:ext cx="32775" cy="28480"/>
            </a:xfrm>
            <a:custGeom>
              <a:avLst/>
              <a:gdLst/>
              <a:ahLst/>
              <a:cxnLst/>
              <a:rect l="l" t="t" r="r" b="b"/>
              <a:pathLst>
                <a:path w="2213" h="1923" extrusionOk="0">
                  <a:moveTo>
                    <a:pt x="637" y="1"/>
                  </a:moveTo>
                  <a:cubicBezTo>
                    <a:pt x="379" y="1"/>
                    <a:pt x="178" y="68"/>
                    <a:pt x="134" y="220"/>
                  </a:cubicBezTo>
                  <a:cubicBezTo>
                    <a:pt x="68" y="687"/>
                    <a:pt x="1" y="1554"/>
                    <a:pt x="668" y="1854"/>
                  </a:cubicBezTo>
                  <a:cubicBezTo>
                    <a:pt x="763" y="1902"/>
                    <a:pt x="862" y="1923"/>
                    <a:pt x="962" y="1923"/>
                  </a:cubicBezTo>
                  <a:cubicBezTo>
                    <a:pt x="1569" y="1923"/>
                    <a:pt x="2212" y="1149"/>
                    <a:pt x="2069" y="720"/>
                  </a:cubicBezTo>
                  <a:cubicBezTo>
                    <a:pt x="1956" y="292"/>
                    <a:pt x="1174" y="1"/>
                    <a:pt x="63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963;p47">
              <a:extLst>
                <a:ext uri="{FF2B5EF4-FFF2-40B4-BE49-F238E27FC236}">
                  <a16:creationId xmlns:a16="http://schemas.microsoft.com/office/drawing/2014/main" id="{F7C4BA52-8433-9427-3C8B-513FFA06595F}"/>
                </a:ext>
              </a:extLst>
            </p:cNvPr>
            <p:cNvSpPr/>
            <p:nvPr/>
          </p:nvSpPr>
          <p:spPr>
            <a:xfrm>
              <a:off x="2139601" y="3769268"/>
              <a:ext cx="31842" cy="28480"/>
            </a:xfrm>
            <a:custGeom>
              <a:avLst/>
              <a:gdLst/>
              <a:ahLst/>
              <a:cxnLst/>
              <a:rect l="l" t="t" r="r" b="b"/>
              <a:pathLst>
                <a:path w="2150" h="1923" extrusionOk="0">
                  <a:moveTo>
                    <a:pt x="614" y="1"/>
                  </a:moveTo>
                  <a:cubicBezTo>
                    <a:pt x="361" y="1"/>
                    <a:pt x="167" y="68"/>
                    <a:pt x="134" y="220"/>
                  </a:cubicBezTo>
                  <a:cubicBezTo>
                    <a:pt x="34" y="687"/>
                    <a:pt x="1" y="1554"/>
                    <a:pt x="668" y="1854"/>
                  </a:cubicBezTo>
                  <a:cubicBezTo>
                    <a:pt x="762" y="1902"/>
                    <a:pt x="860" y="1923"/>
                    <a:pt x="959" y="1923"/>
                  </a:cubicBezTo>
                  <a:cubicBezTo>
                    <a:pt x="1552" y="1923"/>
                    <a:pt x="2150" y="1149"/>
                    <a:pt x="2035" y="720"/>
                  </a:cubicBezTo>
                  <a:cubicBezTo>
                    <a:pt x="1923" y="292"/>
                    <a:pt x="1141" y="1"/>
                    <a:pt x="61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964;p47">
              <a:extLst>
                <a:ext uri="{FF2B5EF4-FFF2-40B4-BE49-F238E27FC236}">
                  <a16:creationId xmlns:a16="http://schemas.microsoft.com/office/drawing/2014/main" id="{59A3F05F-B3C3-61D7-5859-EA430E3B9A87}"/>
                </a:ext>
              </a:extLst>
            </p:cNvPr>
            <p:cNvSpPr/>
            <p:nvPr/>
          </p:nvSpPr>
          <p:spPr>
            <a:xfrm>
              <a:off x="2896436" y="2530544"/>
              <a:ext cx="54323" cy="52961"/>
            </a:xfrm>
            <a:custGeom>
              <a:avLst/>
              <a:gdLst/>
              <a:ahLst/>
              <a:cxnLst/>
              <a:rect l="l" t="t" r="r" b="b"/>
              <a:pathLst>
                <a:path w="3668" h="3576" extrusionOk="0">
                  <a:moveTo>
                    <a:pt x="991" y="0"/>
                  </a:moveTo>
                  <a:cubicBezTo>
                    <a:pt x="983" y="0"/>
                    <a:pt x="976" y="0"/>
                    <a:pt x="968" y="1"/>
                  </a:cubicBezTo>
                  <a:cubicBezTo>
                    <a:pt x="1" y="101"/>
                    <a:pt x="1" y="2970"/>
                    <a:pt x="835" y="3270"/>
                  </a:cubicBezTo>
                  <a:cubicBezTo>
                    <a:pt x="1227" y="3427"/>
                    <a:pt x="1759" y="3576"/>
                    <a:pt x="2244" y="3576"/>
                  </a:cubicBezTo>
                  <a:cubicBezTo>
                    <a:pt x="2791" y="3576"/>
                    <a:pt x="3277" y="3386"/>
                    <a:pt x="3437" y="2803"/>
                  </a:cubicBezTo>
                  <a:cubicBezTo>
                    <a:pt x="3668" y="1778"/>
                    <a:pt x="1836" y="0"/>
                    <a:pt x="99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965;p47">
              <a:extLst>
                <a:ext uri="{FF2B5EF4-FFF2-40B4-BE49-F238E27FC236}">
                  <a16:creationId xmlns:a16="http://schemas.microsoft.com/office/drawing/2014/main" id="{DF5150D0-022A-7396-7A4D-F8EF10C73810}"/>
                </a:ext>
              </a:extLst>
            </p:cNvPr>
            <p:cNvSpPr/>
            <p:nvPr/>
          </p:nvSpPr>
          <p:spPr>
            <a:xfrm>
              <a:off x="3015005" y="2513024"/>
              <a:ext cx="1134772" cy="1725735"/>
            </a:xfrm>
            <a:custGeom>
              <a:avLst/>
              <a:gdLst/>
              <a:ahLst/>
              <a:cxnLst/>
              <a:rect l="l" t="t" r="r" b="b"/>
              <a:pathLst>
                <a:path w="76622" h="116525" extrusionOk="0">
                  <a:moveTo>
                    <a:pt x="9462" y="0"/>
                  </a:moveTo>
                  <a:cubicBezTo>
                    <a:pt x="7011" y="0"/>
                    <a:pt x="5145" y="503"/>
                    <a:pt x="4137" y="1017"/>
                  </a:cubicBezTo>
                  <a:cubicBezTo>
                    <a:pt x="2302" y="1984"/>
                    <a:pt x="601" y="3485"/>
                    <a:pt x="601" y="7655"/>
                  </a:cubicBezTo>
                  <a:cubicBezTo>
                    <a:pt x="601" y="11825"/>
                    <a:pt x="401" y="14393"/>
                    <a:pt x="1502" y="14393"/>
                  </a:cubicBezTo>
                  <a:cubicBezTo>
                    <a:pt x="1502" y="14393"/>
                    <a:pt x="301" y="19730"/>
                    <a:pt x="501" y="26502"/>
                  </a:cubicBezTo>
                  <a:cubicBezTo>
                    <a:pt x="801" y="33207"/>
                    <a:pt x="1969" y="36042"/>
                    <a:pt x="1969" y="36042"/>
                  </a:cubicBezTo>
                  <a:cubicBezTo>
                    <a:pt x="1969" y="36042"/>
                    <a:pt x="401" y="42313"/>
                    <a:pt x="467" y="46616"/>
                  </a:cubicBezTo>
                  <a:cubicBezTo>
                    <a:pt x="568" y="50886"/>
                    <a:pt x="2135" y="55022"/>
                    <a:pt x="2135" y="55022"/>
                  </a:cubicBezTo>
                  <a:cubicBezTo>
                    <a:pt x="1635" y="55789"/>
                    <a:pt x="334" y="59992"/>
                    <a:pt x="501" y="64796"/>
                  </a:cubicBezTo>
                  <a:cubicBezTo>
                    <a:pt x="668" y="69066"/>
                    <a:pt x="1502" y="72835"/>
                    <a:pt x="1502" y="72835"/>
                  </a:cubicBezTo>
                  <a:cubicBezTo>
                    <a:pt x="1502" y="72835"/>
                    <a:pt x="801" y="76237"/>
                    <a:pt x="501" y="80674"/>
                  </a:cubicBezTo>
                  <a:cubicBezTo>
                    <a:pt x="0" y="87846"/>
                    <a:pt x="2903" y="95485"/>
                    <a:pt x="4137" y="97019"/>
                  </a:cubicBezTo>
                  <a:cubicBezTo>
                    <a:pt x="5438" y="98553"/>
                    <a:pt x="13343" y="101322"/>
                    <a:pt x="13343" y="101322"/>
                  </a:cubicBezTo>
                  <a:cubicBezTo>
                    <a:pt x="13477" y="105225"/>
                    <a:pt x="14411" y="109828"/>
                    <a:pt x="26286" y="114231"/>
                  </a:cubicBezTo>
                  <a:cubicBezTo>
                    <a:pt x="30727" y="115882"/>
                    <a:pt x="34586" y="116524"/>
                    <a:pt x="37904" y="116524"/>
                  </a:cubicBezTo>
                  <a:cubicBezTo>
                    <a:pt x="49538" y="116524"/>
                    <a:pt x="54506" y="108627"/>
                    <a:pt x="54506" y="108627"/>
                  </a:cubicBezTo>
                  <a:cubicBezTo>
                    <a:pt x="54506" y="108627"/>
                    <a:pt x="60877" y="108360"/>
                    <a:pt x="65547" y="104691"/>
                  </a:cubicBezTo>
                  <a:cubicBezTo>
                    <a:pt x="72219" y="99454"/>
                    <a:pt x="72219" y="89547"/>
                    <a:pt x="72219" y="89547"/>
                  </a:cubicBezTo>
                  <a:cubicBezTo>
                    <a:pt x="72219" y="89547"/>
                    <a:pt x="74854" y="87612"/>
                    <a:pt x="75721" y="79807"/>
                  </a:cubicBezTo>
                  <a:cubicBezTo>
                    <a:pt x="76622" y="72001"/>
                    <a:pt x="72786" y="66664"/>
                    <a:pt x="72786" y="66664"/>
                  </a:cubicBezTo>
                  <a:cubicBezTo>
                    <a:pt x="72786" y="66664"/>
                    <a:pt x="74020" y="64162"/>
                    <a:pt x="73820" y="59259"/>
                  </a:cubicBezTo>
                  <a:cubicBezTo>
                    <a:pt x="73620" y="54288"/>
                    <a:pt x="70784" y="50753"/>
                    <a:pt x="70784" y="50753"/>
                  </a:cubicBezTo>
                  <a:cubicBezTo>
                    <a:pt x="70784" y="50753"/>
                    <a:pt x="71051" y="46449"/>
                    <a:pt x="69684" y="42914"/>
                  </a:cubicBezTo>
                  <a:cubicBezTo>
                    <a:pt x="68316" y="39344"/>
                    <a:pt x="61111" y="35041"/>
                    <a:pt x="61111" y="35041"/>
                  </a:cubicBezTo>
                  <a:cubicBezTo>
                    <a:pt x="57608" y="24100"/>
                    <a:pt x="48802" y="19497"/>
                    <a:pt x="48802" y="19497"/>
                  </a:cubicBezTo>
                  <a:cubicBezTo>
                    <a:pt x="45466" y="12959"/>
                    <a:pt x="36093" y="12492"/>
                    <a:pt x="36093" y="12492"/>
                  </a:cubicBezTo>
                  <a:cubicBezTo>
                    <a:pt x="33088" y="4405"/>
                    <a:pt x="24758" y="4117"/>
                    <a:pt x="23588" y="4117"/>
                  </a:cubicBezTo>
                  <a:cubicBezTo>
                    <a:pt x="23498" y="4117"/>
                    <a:pt x="23451" y="4119"/>
                    <a:pt x="23451" y="4119"/>
                  </a:cubicBezTo>
                  <a:cubicBezTo>
                    <a:pt x="22216" y="3419"/>
                    <a:pt x="18547" y="2785"/>
                    <a:pt x="18547" y="2785"/>
                  </a:cubicBezTo>
                  <a:cubicBezTo>
                    <a:pt x="18547" y="2785"/>
                    <a:pt x="18013" y="1818"/>
                    <a:pt x="16512" y="1284"/>
                  </a:cubicBezTo>
                  <a:cubicBezTo>
                    <a:pt x="13869" y="338"/>
                    <a:pt x="11469" y="0"/>
                    <a:pt x="9462" y="0"/>
                  </a:cubicBezTo>
                  <a:close/>
                </a:path>
              </a:pathLst>
            </a:custGeom>
            <a:solidFill>
              <a:srgbClr val="FFC7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966;p47">
              <a:extLst>
                <a:ext uri="{FF2B5EF4-FFF2-40B4-BE49-F238E27FC236}">
                  <a16:creationId xmlns:a16="http://schemas.microsoft.com/office/drawing/2014/main" id="{9526BA9D-0850-63E8-8590-BE61098C6A24}"/>
                </a:ext>
              </a:extLst>
            </p:cNvPr>
            <p:cNvSpPr/>
            <p:nvPr/>
          </p:nvSpPr>
          <p:spPr>
            <a:xfrm>
              <a:off x="3015005" y="2513024"/>
              <a:ext cx="1134772" cy="1725735"/>
            </a:xfrm>
            <a:custGeom>
              <a:avLst/>
              <a:gdLst/>
              <a:ahLst/>
              <a:cxnLst/>
              <a:rect l="l" t="t" r="r" b="b"/>
              <a:pathLst>
                <a:path w="76622" h="116525" extrusionOk="0">
                  <a:moveTo>
                    <a:pt x="9462" y="0"/>
                  </a:moveTo>
                  <a:cubicBezTo>
                    <a:pt x="7011" y="0"/>
                    <a:pt x="5145" y="503"/>
                    <a:pt x="4137" y="1017"/>
                  </a:cubicBezTo>
                  <a:cubicBezTo>
                    <a:pt x="2302" y="1984"/>
                    <a:pt x="601" y="3485"/>
                    <a:pt x="601" y="7655"/>
                  </a:cubicBezTo>
                  <a:cubicBezTo>
                    <a:pt x="601" y="11825"/>
                    <a:pt x="401" y="14393"/>
                    <a:pt x="1502" y="14393"/>
                  </a:cubicBezTo>
                  <a:cubicBezTo>
                    <a:pt x="1502" y="14393"/>
                    <a:pt x="301" y="19730"/>
                    <a:pt x="501" y="26502"/>
                  </a:cubicBezTo>
                  <a:cubicBezTo>
                    <a:pt x="801" y="33207"/>
                    <a:pt x="1969" y="36042"/>
                    <a:pt x="1969" y="36042"/>
                  </a:cubicBezTo>
                  <a:cubicBezTo>
                    <a:pt x="1969" y="36042"/>
                    <a:pt x="401" y="42313"/>
                    <a:pt x="467" y="46616"/>
                  </a:cubicBezTo>
                  <a:cubicBezTo>
                    <a:pt x="568" y="50886"/>
                    <a:pt x="2135" y="55022"/>
                    <a:pt x="2135" y="55022"/>
                  </a:cubicBezTo>
                  <a:cubicBezTo>
                    <a:pt x="1635" y="55789"/>
                    <a:pt x="334" y="59992"/>
                    <a:pt x="501" y="64796"/>
                  </a:cubicBezTo>
                  <a:cubicBezTo>
                    <a:pt x="668" y="69066"/>
                    <a:pt x="1502" y="72835"/>
                    <a:pt x="1502" y="72835"/>
                  </a:cubicBezTo>
                  <a:cubicBezTo>
                    <a:pt x="1502" y="72835"/>
                    <a:pt x="801" y="76237"/>
                    <a:pt x="501" y="80674"/>
                  </a:cubicBezTo>
                  <a:cubicBezTo>
                    <a:pt x="0" y="87846"/>
                    <a:pt x="2903" y="95485"/>
                    <a:pt x="4137" y="97019"/>
                  </a:cubicBezTo>
                  <a:cubicBezTo>
                    <a:pt x="5438" y="98553"/>
                    <a:pt x="13343" y="101322"/>
                    <a:pt x="13343" y="101322"/>
                  </a:cubicBezTo>
                  <a:cubicBezTo>
                    <a:pt x="13477" y="105225"/>
                    <a:pt x="14411" y="109828"/>
                    <a:pt x="26286" y="114231"/>
                  </a:cubicBezTo>
                  <a:cubicBezTo>
                    <a:pt x="30727" y="115882"/>
                    <a:pt x="34586" y="116524"/>
                    <a:pt x="37904" y="116524"/>
                  </a:cubicBezTo>
                  <a:cubicBezTo>
                    <a:pt x="49538" y="116524"/>
                    <a:pt x="54506" y="108627"/>
                    <a:pt x="54506" y="108627"/>
                  </a:cubicBezTo>
                  <a:cubicBezTo>
                    <a:pt x="54506" y="108627"/>
                    <a:pt x="60877" y="108360"/>
                    <a:pt x="65547" y="104691"/>
                  </a:cubicBezTo>
                  <a:cubicBezTo>
                    <a:pt x="72219" y="99454"/>
                    <a:pt x="72219" y="89547"/>
                    <a:pt x="72219" y="89547"/>
                  </a:cubicBezTo>
                  <a:cubicBezTo>
                    <a:pt x="72219" y="89547"/>
                    <a:pt x="74854" y="87612"/>
                    <a:pt x="75721" y="79807"/>
                  </a:cubicBezTo>
                  <a:cubicBezTo>
                    <a:pt x="76622" y="72001"/>
                    <a:pt x="72786" y="66664"/>
                    <a:pt x="72786" y="66664"/>
                  </a:cubicBezTo>
                  <a:cubicBezTo>
                    <a:pt x="72786" y="66664"/>
                    <a:pt x="74020" y="64162"/>
                    <a:pt x="73820" y="59259"/>
                  </a:cubicBezTo>
                  <a:cubicBezTo>
                    <a:pt x="73620" y="54288"/>
                    <a:pt x="70784" y="50753"/>
                    <a:pt x="70784" y="50753"/>
                  </a:cubicBezTo>
                  <a:cubicBezTo>
                    <a:pt x="70784" y="50753"/>
                    <a:pt x="71051" y="46449"/>
                    <a:pt x="69684" y="42914"/>
                  </a:cubicBezTo>
                  <a:cubicBezTo>
                    <a:pt x="68316" y="39344"/>
                    <a:pt x="61111" y="35041"/>
                    <a:pt x="61111" y="35041"/>
                  </a:cubicBezTo>
                  <a:cubicBezTo>
                    <a:pt x="57608" y="24100"/>
                    <a:pt x="48802" y="19497"/>
                    <a:pt x="48802" y="19497"/>
                  </a:cubicBezTo>
                  <a:cubicBezTo>
                    <a:pt x="45466" y="12959"/>
                    <a:pt x="36093" y="12492"/>
                    <a:pt x="36093" y="12492"/>
                  </a:cubicBezTo>
                  <a:cubicBezTo>
                    <a:pt x="33088" y="4405"/>
                    <a:pt x="24758" y="4117"/>
                    <a:pt x="23588" y="4117"/>
                  </a:cubicBezTo>
                  <a:cubicBezTo>
                    <a:pt x="23498" y="4117"/>
                    <a:pt x="23451" y="4119"/>
                    <a:pt x="23451" y="4119"/>
                  </a:cubicBezTo>
                  <a:cubicBezTo>
                    <a:pt x="22216" y="3419"/>
                    <a:pt x="18547" y="2785"/>
                    <a:pt x="18547" y="2785"/>
                  </a:cubicBezTo>
                  <a:cubicBezTo>
                    <a:pt x="18547" y="2785"/>
                    <a:pt x="18013" y="1818"/>
                    <a:pt x="16512" y="1284"/>
                  </a:cubicBezTo>
                  <a:cubicBezTo>
                    <a:pt x="13869" y="338"/>
                    <a:pt x="11469" y="0"/>
                    <a:pt x="94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967;p47">
              <a:extLst>
                <a:ext uri="{FF2B5EF4-FFF2-40B4-BE49-F238E27FC236}">
                  <a16:creationId xmlns:a16="http://schemas.microsoft.com/office/drawing/2014/main" id="{39299D9A-D467-DE53-BAD7-18CE229D8402}"/>
                </a:ext>
              </a:extLst>
            </p:cNvPr>
            <p:cNvSpPr/>
            <p:nvPr/>
          </p:nvSpPr>
          <p:spPr>
            <a:xfrm>
              <a:off x="3016486" y="3091754"/>
              <a:ext cx="1134283" cy="1147005"/>
            </a:xfrm>
            <a:custGeom>
              <a:avLst/>
              <a:gdLst/>
              <a:ahLst/>
              <a:cxnLst/>
              <a:rect l="l" t="t" r="r" b="b"/>
              <a:pathLst>
                <a:path w="76589" h="77448" extrusionOk="0">
                  <a:moveTo>
                    <a:pt x="66581" y="1"/>
                  </a:moveTo>
                  <a:lnTo>
                    <a:pt x="66581" y="1"/>
                  </a:lnTo>
                  <a:cubicBezTo>
                    <a:pt x="66615" y="67"/>
                    <a:pt x="66648" y="101"/>
                    <a:pt x="66648" y="201"/>
                  </a:cubicBezTo>
                  <a:cubicBezTo>
                    <a:pt x="67949" y="3436"/>
                    <a:pt x="67716" y="7372"/>
                    <a:pt x="67716" y="7372"/>
                  </a:cubicBezTo>
                  <a:cubicBezTo>
                    <a:pt x="67716" y="7372"/>
                    <a:pt x="70417" y="10608"/>
                    <a:pt x="70584" y="15111"/>
                  </a:cubicBezTo>
                  <a:cubicBezTo>
                    <a:pt x="70751" y="19615"/>
                    <a:pt x="69617" y="21916"/>
                    <a:pt x="69617" y="21916"/>
                  </a:cubicBezTo>
                  <a:cubicBezTo>
                    <a:pt x="69617" y="21916"/>
                    <a:pt x="73286" y="26786"/>
                    <a:pt x="72452" y="33925"/>
                  </a:cubicBezTo>
                  <a:cubicBezTo>
                    <a:pt x="71618" y="41063"/>
                    <a:pt x="69083" y="42865"/>
                    <a:pt x="69083" y="42865"/>
                  </a:cubicBezTo>
                  <a:cubicBezTo>
                    <a:pt x="69083" y="42865"/>
                    <a:pt x="69083" y="51904"/>
                    <a:pt x="62712" y="56674"/>
                  </a:cubicBezTo>
                  <a:cubicBezTo>
                    <a:pt x="58242" y="60077"/>
                    <a:pt x="52138" y="60277"/>
                    <a:pt x="52138" y="60277"/>
                  </a:cubicBezTo>
                  <a:cubicBezTo>
                    <a:pt x="52138" y="60277"/>
                    <a:pt x="47359" y="67526"/>
                    <a:pt x="36225" y="67526"/>
                  </a:cubicBezTo>
                  <a:cubicBezTo>
                    <a:pt x="33068" y="67526"/>
                    <a:pt x="29400" y="66943"/>
                    <a:pt x="25185" y="65447"/>
                  </a:cubicBezTo>
                  <a:cubicBezTo>
                    <a:pt x="13777" y="61411"/>
                    <a:pt x="12910" y="57175"/>
                    <a:pt x="12843" y="53639"/>
                  </a:cubicBezTo>
                  <a:cubicBezTo>
                    <a:pt x="12843" y="53639"/>
                    <a:pt x="5238" y="51137"/>
                    <a:pt x="4037" y="49736"/>
                  </a:cubicBezTo>
                  <a:cubicBezTo>
                    <a:pt x="3103" y="48635"/>
                    <a:pt x="1368" y="44466"/>
                    <a:pt x="734" y="39662"/>
                  </a:cubicBezTo>
                  <a:cubicBezTo>
                    <a:pt x="701" y="40296"/>
                    <a:pt x="601" y="40930"/>
                    <a:pt x="568" y="41597"/>
                  </a:cubicBezTo>
                  <a:cubicBezTo>
                    <a:pt x="1" y="48735"/>
                    <a:pt x="2869" y="56374"/>
                    <a:pt x="4137" y="57942"/>
                  </a:cubicBezTo>
                  <a:cubicBezTo>
                    <a:pt x="5371" y="59476"/>
                    <a:pt x="13343" y="62245"/>
                    <a:pt x="13343" y="62245"/>
                  </a:cubicBezTo>
                  <a:cubicBezTo>
                    <a:pt x="13410" y="66148"/>
                    <a:pt x="14377" y="70751"/>
                    <a:pt x="26253" y="75154"/>
                  </a:cubicBezTo>
                  <a:cubicBezTo>
                    <a:pt x="30694" y="76805"/>
                    <a:pt x="34555" y="77447"/>
                    <a:pt x="37875" y="77447"/>
                  </a:cubicBezTo>
                  <a:cubicBezTo>
                    <a:pt x="49518" y="77447"/>
                    <a:pt x="54506" y="69550"/>
                    <a:pt x="54506" y="69550"/>
                  </a:cubicBezTo>
                  <a:cubicBezTo>
                    <a:pt x="54506" y="69550"/>
                    <a:pt x="60877" y="69283"/>
                    <a:pt x="65547" y="65614"/>
                  </a:cubicBezTo>
                  <a:cubicBezTo>
                    <a:pt x="72219" y="60377"/>
                    <a:pt x="72219" y="50470"/>
                    <a:pt x="72219" y="50470"/>
                  </a:cubicBezTo>
                  <a:cubicBezTo>
                    <a:pt x="72219" y="50470"/>
                    <a:pt x="74854" y="48535"/>
                    <a:pt x="75721" y="40730"/>
                  </a:cubicBezTo>
                  <a:cubicBezTo>
                    <a:pt x="76589" y="32924"/>
                    <a:pt x="72752" y="27587"/>
                    <a:pt x="72752" y="27587"/>
                  </a:cubicBezTo>
                  <a:cubicBezTo>
                    <a:pt x="72752" y="27587"/>
                    <a:pt x="73953" y="25085"/>
                    <a:pt x="73753" y="20182"/>
                  </a:cubicBezTo>
                  <a:cubicBezTo>
                    <a:pt x="73553" y="15245"/>
                    <a:pt x="70751" y="11676"/>
                    <a:pt x="70751" y="11676"/>
                  </a:cubicBezTo>
                  <a:cubicBezTo>
                    <a:pt x="70751" y="11676"/>
                    <a:pt x="71051" y="7372"/>
                    <a:pt x="69650" y="3837"/>
                  </a:cubicBezTo>
                  <a:cubicBezTo>
                    <a:pt x="69150" y="2569"/>
                    <a:pt x="67949" y="1201"/>
                    <a:pt x="66581"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968;p47">
              <a:extLst>
                <a:ext uri="{FF2B5EF4-FFF2-40B4-BE49-F238E27FC236}">
                  <a16:creationId xmlns:a16="http://schemas.microsoft.com/office/drawing/2014/main" id="{B246F145-C2E1-6022-3DEA-B7F1F454E661}"/>
                </a:ext>
              </a:extLst>
            </p:cNvPr>
            <p:cNvSpPr/>
            <p:nvPr/>
          </p:nvSpPr>
          <p:spPr>
            <a:xfrm>
              <a:off x="3000684" y="2612858"/>
              <a:ext cx="420915" cy="433459"/>
            </a:xfrm>
            <a:custGeom>
              <a:avLst/>
              <a:gdLst/>
              <a:ahLst/>
              <a:cxnLst/>
              <a:rect l="l" t="t" r="r" b="b"/>
              <a:pathLst>
                <a:path w="28421" h="29268" extrusionOk="0">
                  <a:moveTo>
                    <a:pt x="15873" y="0"/>
                  </a:moveTo>
                  <a:cubicBezTo>
                    <a:pt x="13790" y="0"/>
                    <a:pt x="11715" y="298"/>
                    <a:pt x="9740" y="914"/>
                  </a:cubicBezTo>
                  <a:cubicBezTo>
                    <a:pt x="6505" y="1981"/>
                    <a:pt x="3136" y="3716"/>
                    <a:pt x="1635" y="7018"/>
                  </a:cubicBezTo>
                  <a:cubicBezTo>
                    <a:pt x="500" y="10121"/>
                    <a:pt x="0" y="13456"/>
                    <a:pt x="134" y="16759"/>
                  </a:cubicBezTo>
                  <a:cubicBezTo>
                    <a:pt x="267" y="21095"/>
                    <a:pt x="1168" y="25398"/>
                    <a:pt x="3002" y="29268"/>
                  </a:cubicBezTo>
                  <a:cubicBezTo>
                    <a:pt x="2002" y="25198"/>
                    <a:pt x="1568" y="20962"/>
                    <a:pt x="1735" y="16792"/>
                  </a:cubicBezTo>
                  <a:cubicBezTo>
                    <a:pt x="1835" y="13757"/>
                    <a:pt x="2402" y="10721"/>
                    <a:pt x="3469" y="7852"/>
                  </a:cubicBezTo>
                  <a:cubicBezTo>
                    <a:pt x="4737" y="5250"/>
                    <a:pt x="7639" y="3749"/>
                    <a:pt x="10274" y="2815"/>
                  </a:cubicBezTo>
                  <a:cubicBezTo>
                    <a:pt x="12673" y="1961"/>
                    <a:pt x="15161" y="1565"/>
                    <a:pt x="17658" y="1565"/>
                  </a:cubicBezTo>
                  <a:cubicBezTo>
                    <a:pt x="21306" y="1565"/>
                    <a:pt x="24975" y="2411"/>
                    <a:pt x="28420" y="3916"/>
                  </a:cubicBezTo>
                  <a:cubicBezTo>
                    <a:pt x="24827" y="1369"/>
                    <a:pt x="20334" y="0"/>
                    <a:pt x="1587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969;p47">
              <a:extLst>
                <a:ext uri="{FF2B5EF4-FFF2-40B4-BE49-F238E27FC236}">
                  <a16:creationId xmlns:a16="http://schemas.microsoft.com/office/drawing/2014/main" id="{1C690866-F63F-FFEA-7CE8-8D7A8A7F7BC0}"/>
                </a:ext>
              </a:extLst>
            </p:cNvPr>
            <p:cNvSpPr/>
            <p:nvPr/>
          </p:nvSpPr>
          <p:spPr>
            <a:xfrm>
              <a:off x="3209653" y="2553307"/>
              <a:ext cx="80537" cy="75072"/>
            </a:xfrm>
            <a:custGeom>
              <a:avLst/>
              <a:gdLst/>
              <a:ahLst/>
              <a:cxnLst/>
              <a:rect l="l" t="t" r="r" b="b"/>
              <a:pathLst>
                <a:path w="5438" h="5069" extrusionOk="0">
                  <a:moveTo>
                    <a:pt x="4933" y="0"/>
                  </a:moveTo>
                  <a:cubicBezTo>
                    <a:pt x="3002" y="0"/>
                    <a:pt x="1296" y="1376"/>
                    <a:pt x="467" y="3034"/>
                  </a:cubicBezTo>
                  <a:cubicBezTo>
                    <a:pt x="167" y="3601"/>
                    <a:pt x="0" y="4335"/>
                    <a:pt x="34" y="5068"/>
                  </a:cubicBezTo>
                  <a:cubicBezTo>
                    <a:pt x="701" y="4735"/>
                    <a:pt x="1201" y="4401"/>
                    <a:pt x="1701" y="4034"/>
                  </a:cubicBezTo>
                  <a:cubicBezTo>
                    <a:pt x="3202" y="2867"/>
                    <a:pt x="4437" y="1699"/>
                    <a:pt x="5437" y="32"/>
                  </a:cubicBezTo>
                  <a:cubicBezTo>
                    <a:pt x="5268" y="10"/>
                    <a:pt x="5099" y="0"/>
                    <a:pt x="49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970;p47">
              <a:extLst>
                <a:ext uri="{FF2B5EF4-FFF2-40B4-BE49-F238E27FC236}">
                  <a16:creationId xmlns:a16="http://schemas.microsoft.com/office/drawing/2014/main" id="{6BECE89F-9C3A-13DB-B691-27CE9EB85D2F}"/>
                </a:ext>
              </a:extLst>
            </p:cNvPr>
            <p:cNvSpPr/>
            <p:nvPr/>
          </p:nvSpPr>
          <p:spPr>
            <a:xfrm>
              <a:off x="3014013" y="2887036"/>
              <a:ext cx="446610" cy="447292"/>
            </a:xfrm>
            <a:custGeom>
              <a:avLst/>
              <a:gdLst/>
              <a:ahLst/>
              <a:cxnLst/>
              <a:rect l="l" t="t" r="r" b="b"/>
              <a:pathLst>
                <a:path w="30156" h="30202" extrusionOk="0">
                  <a:moveTo>
                    <a:pt x="19872" y="0"/>
                  </a:moveTo>
                  <a:cubicBezTo>
                    <a:pt x="16840" y="0"/>
                    <a:pt x="13833" y="546"/>
                    <a:pt x="11042" y="1848"/>
                  </a:cubicBezTo>
                  <a:cubicBezTo>
                    <a:pt x="6972" y="3716"/>
                    <a:pt x="3870" y="7219"/>
                    <a:pt x="1735" y="11088"/>
                  </a:cubicBezTo>
                  <a:cubicBezTo>
                    <a:pt x="234" y="14190"/>
                    <a:pt x="1" y="17526"/>
                    <a:pt x="201" y="20829"/>
                  </a:cubicBezTo>
                  <a:cubicBezTo>
                    <a:pt x="468" y="24031"/>
                    <a:pt x="1168" y="27233"/>
                    <a:pt x="2336" y="30202"/>
                  </a:cubicBezTo>
                  <a:cubicBezTo>
                    <a:pt x="1569" y="26099"/>
                    <a:pt x="1202" y="21863"/>
                    <a:pt x="1702" y="17726"/>
                  </a:cubicBezTo>
                  <a:cubicBezTo>
                    <a:pt x="2002" y="15491"/>
                    <a:pt x="2636" y="13256"/>
                    <a:pt x="3803" y="11388"/>
                  </a:cubicBezTo>
                  <a:cubicBezTo>
                    <a:pt x="4771" y="9954"/>
                    <a:pt x="5972" y="8486"/>
                    <a:pt x="7139" y="7219"/>
                  </a:cubicBezTo>
                  <a:cubicBezTo>
                    <a:pt x="11372" y="2675"/>
                    <a:pt x="17250" y="1337"/>
                    <a:pt x="23189" y="1337"/>
                  </a:cubicBezTo>
                  <a:cubicBezTo>
                    <a:pt x="25534" y="1337"/>
                    <a:pt x="27889" y="1546"/>
                    <a:pt x="30156" y="1848"/>
                  </a:cubicBezTo>
                  <a:cubicBezTo>
                    <a:pt x="26889" y="724"/>
                    <a:pt x="23364" y="0"/>
                    <a:pt x="1987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971;p47">
              <a:extLst>
                <a:ext uri="{FF2B5EF4-FFF2-40B4-BE49-F238E27FC236}">
                  <a16:creationId xmlns:a16="http://schemas.microsoft.com/office/drawing/2014/main" id="{AC9152A1-EDD3-11D3-2485-409784F0F109}"/>
                </a:ext>
              </a:extLst>
            </p:cNvPr>
            <p:cNvSpPr/>
            <p:nvPr/>
          </p:nvSpPr>
          <p:spPr>
            <a:xfrm>
              <a:off x="3274358" y="2697527"/>
              <a:ext cx="295015" cy="144723"/>
            </a:xfrm>
            <a:custGeom>
              <a:avLst/>
              <a:gdLst/>
              <a:ahLst/>
              <a:cxnLst/>
              <a:rect l="l" t="t" r="r" b="b"/>
              <a:pathLst>
                <a:path w="19920" h="9772" extrusionOk="0">
                  <a:moveTo>
                    <a:pt x="18581" y="0"/>
                  </a:moveTo>
                  <a:lnTo>
                    <a:pt x="18581" y="0"/>
                  </a:lnTo>
                  <a:cubicBezTo>
                    <a:pt x="18147" y="1868"/>
                    <a:pt x="17747" y="3937"/>
                    <a:pt x="16579" y="5371"/>
                  </a:cubicBezTo>
                  <a:cubicBezTo>
                    <a:pt x="14953" y="7305"/>
                    <a:pt x="12459" y="7718"/>
                    <a:pt x="9935" y="7718"/>
                  </a:cubicBezTo>
                  <a:cubicBezTo>
                    <a:pt x="8627" y="7718"/>
                    <a:pt x="7312" y="7607"/>
                    <a:pt x="6105" y="7539"/>
                  </a:cubicBezTo>
                  <a:cubicBezTo>
                    <a:pt x="4104" y="7372"/>
                    <a:pt x="2102" y="7139"/>
                    <a:pt x="1" y="7005"/>
                  </a:cubicBezTo>
                  <a:lnTo>
                    <a:pt x="1" y="7005"/>
                  </a:lnTo>
                  <a:cubicBezTo>
                    <a:pt x="1836" y="7973"/>
                    <a:pt x="3770" y="8673"/>
                    <a:pt x="5805" y="9174"/>
                  </a:cubicBezTo>
                  <a:cubicBezTo>
                    <a:pt x="7332" y="9564"/>
                    <a:pt x="8864" y="9772"/>
                    <a:pt x="10315" y="9772"/>
                  </a:cubicBezTo>
                  <a:cubicBezTo>
                    <a:pt x="15679" y="9772"/>
                    <a:pt x="19920" y="6932"/>
                    <a:pt x="18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972;p47">
              <a:extLst>
                <a:ext uri="{FF2B5EF4-FFF2-40B4-BE49-F238E27FC236}">
                  <a16:creationId xmlns:a16="http://schemas.microsoft.com/office/drawing/2014/main" id="{1113D2F6-528A-9FF1-2AEB-D8A65B2C8DC5}"/>
                </a:ext>
              </a:extLst>
            </p:cNvPr>
            <p:cNvSpPr/>
            <p:nvPr/>
          </p:nvSpPr>
          <p:spPr>
            <a:xfrm>
              <a:off x="3490717" y="2816807"/>
              <a:ext cx="186295" cy="206792"/>
            </a:xfrm>
            <a:custGeom>
              <a:avLst/>
              <a:gdLst/>
              <a:ahLst/>
              <a:cxnLst/>
              <a:rect l="l" t="t" r="r" b="b"/>
              <a:pathLst>
                <a:path w="12579" h="13963" extrusionOk="0">
                  <a:moveTo>
                    <a:pt x="355" y="1"/>
                  </a:moveTo>
                  <a:cubicBezTo>
                    <a:pt x="1" y="1"/>
                    <a:pt x="622" y="369"/>
                    <a:pt x="2137" y="1353"/>
                  </a:cubicBezTo>
                  <a:cubicBezTo>
                    <a:pt x="3371" y="2287"/>
                    <a:pt x="4672" y="3154"/>
                    <a:pt x="5840" y="4222"/>
                  </a:cubicBezTo>
                  <a:cubicBezTo>
                    <a:pt x="8742" y="6724"/>
                    <a:pt x="10810" y="10059"/>
                    <a:pt x="11310" y="13962"/>
                  </a:cubicBezTo>
                  <a:cubicBezTo>
                    <a:pt x="12578" y="10727"/>
                    <a:pt x="11244" y="6890"/>
                    <a:pt x="8975" y="4422"/>
                  </a:cubicBezTo>
                  <a:cubicBezTo>
                    <a:pt x="7241" y="2554"/>
                    <a:pt x="4973" y="1186"/>
                    <a:pt x="2538" y="453"/>
                  </a:cubicBezTo>
                  <a:cubicBezTo>
                    <a:pt x="1320" y="179"/>
                    <a:pt x="602" y="1"/>
                    <a:pt x="35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973;p47">
              <a:extLst>
                <a:ext uri="{FF2B5EF4-FFF2-40B4-BE49-F238E27FC236}">
                  <a16:creationId xmlns:a16="http://schemas.microsoft.com/office/drawing/2014/main" id="{A81646E4-B20E-AB94-22DD-56E85C30013C}"/>
                </a:ext>
              </a:extLst>
            </p:cNvPr>
            <p:cNvSpPr/>
            <p:nvPr/>
          </p:nvSpPr>
          <p:spPr>
            <a:xfrm>
              <a:off x="3627087" y="2790401"/>
              <a:ext cx="113652" cy="138829"/>
            </a:xfrm>
            <a:custGeom>
              <a:avLst/>
              <a:gdLst/>
              <a:ahLst/>
              <a:cxnLst/>
              <a:rect l="l" t="t" r="r" b="b"/>
              <a:pathLst>
                <a:path w="7674" h="9374" extrusionOk="0">
                  <a:moveTo>
                    <a:pt x="1" y="1"/>
                  </a:moveTo>
                  <a:lnTo>
                    <a:pt x="1" y="1"/>
                  </a:lnTo>
                  <a:cubicBezTo>
                    <a:pt x="1068" y="1268"/>
                    <a:pt x="2203" y="2369"/>
                    <a:pt x="3103" y="3770"/>
                  </a:cubicBezTo>
                  <a:cubicBezTo>
                    <a:pt x="4304" y="5538"/>
                    <a:pt x="4971" y="7306"/>
                    <a:pt x="5638" y="9374"/>
                  </a:cubicBezTo>
                  <a:cubicBezTo>
                    <a:pt x="7673" y="5438"/>
                    <a:pt x="4337" y="234"/>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974;p47">
              <a:extLst>
                <a:ext uri="{FF2B5EF4-FFF2-40B4-BE49-F238E27FC236}">
                  <a16:creationId xmlns:a16="http://schemas.microsoft.com/office/drawing/2014/main" id="{0C64CE6B-BAEB-3B81-DD24-58FAEF488DF8}"/>
                </a:ext>
              </a:extLst>
            </p:cNvPr>
            <p:cNvSpPr/>
            <p:nvPr/>
          </p:nvSpPr>
          <p:spPr>
            <a:xfrm>
              <a:off x="3634507" y="2914271"/>
              <a:ext cx="212435" cy="103389"/>
            </a:xfrm>
            <a:custGeom>
              <a:avLst/>
              <a:gdLst/>
              <a:ahLst/>
              <a:cxnLst/>
              <a:rect l="l" t="t" r="r" b="b"/>
              <a:pathLst>
                <a:path w="14344" h="6981" extrusionOk="0">
                  <a:moveTo>
                    <a:pt x="6072" y="0"/>
                  </a:moveTo>
                  <a:cubicBezTo>
                    <a:pt x="5182" y="0"/>
                    <a:pt x="4303" y="186"/>
                    <a:pt x="3469" y="610"/>
                  </a:cubicBezTo>
                  <a:cubicBezTo>
                    <a:pt x="1535" y="1677"/>
                    <a:pt x="0" y="4746"/>
                    <a:pt x="2002" y="6380"/>
                  </a:cubicBezTo>
                  <a:cubicBezTo>
                    <a:pt x="2302" y="6647"/>
                    <a:pt x="2669" y="6847"/>
                    <a:pt x="3036" y="6981"/>
                  </a:cubicBezTo>
                  <a:cubicBezTo>
                    <a:pt x="2602" y="6347"/>
                    <a:pt x="2202" y="5647"/>
                    <a:pt x="2202" y="5046"/>
                  </a:cubicBezTo>
                  <a:cubicBezTo>
                    <a:pt x="2202" y="4379"/>
                    <a:pt x="2636" y="3912"/>
                    <a:pt x="2969" y="3412"/>
                  </a:cubicBezTo>
                  <a:cubicBezTo>
                    <a:pt x="3709" y="2405"/>
                    <a:pt x="4780" y="2034"/>
                    <a:pt x="5999" y="2034"/>
                  </a:cubicBezTo>
                  <a:cubicBezTo>
                    <a:pt x="8738" y="2034"/>
                    <a:pt x="12220" y="3907"/>
                    <a:pt x="14344" y="4646"/>
                  </a:cubicBezTo>
                  <a:cubicBezTo>
                    <a:pt x="12547" y="2354"/>
                    <a:pt x="9244" y="0"/>
                    <a:pt x="607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975;p47">
              <a:extLst>
                <a:ext uri="{FF2B5EF4-FFF2-40B4-BE49-F238E27FC236}">
                  <a16:creationId xmlns:a16="http://schemas.microsoft.com/office/drawing/2014/main" id="{9905D8F1-432E-724B-B7A8-543565DB1295}"/>
                </a:ext>
              </a:extLst>
            </p:cNvPr>
            <p:cNvSpPr/>
            <p:nvPr/>
          </p:nvSpPr>
          <p:spPr>
            <a:xfrm>
              <a:off x="3051556" y="2737055"/>
              <a:ext cx="170463" cy="222816"/>
            </a:xfrm>
            <a:custGeom>
              <a:avLst/>
              <a:gdLst/>
              <a:ahLst/>
              <a:cxnLst/>
              <a:rect l="l" t="t" r="r" b="b"/>
              <a:pathLst>
                <a:path w="11510" h="15045" extrusionOk="0">
                  <a:moveTo>
                    <a:pt x="11509" y="0"/>
                  </a:moveTo>
                  <a:lnTo>
                    <a:pt x="11509" y="0"/>
                  </a:lnTo>
                  <a:cubicBezTo>
                    <a:pt x="4004" y="1668"/>
                    <a:pt x="1" y="10041"/>
                    <a:pt x="7206" y="15044"/>
                  </a:cubicBezTo>
                  <a:cubicBezTo>
                    <a:pt x="6506" y="13610"/>
                    <a:pt x="5838" y="12175"/>
                    <a:pt x="5538" y="10808"/>
                  </a:cubicBezTo>
                  <a:cubicBezTo>
                    <a:pt x="4504" y="6204"/>
                    <a:pt x="8374" y="2835"/>
                    <a:pt x="1150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976;p47">
              <a:extLst>
                <a:ext uri="{FF2B5EF4-FFF2-40B4-BE49-F238E27FC236}">
                  <a16:creationId xmlns:a16="http://schemas.microsoft.com/office/drawing/2014/main" id="{13650F1E-75CD-41B6-C9A8-2D8BC2D3E620}"/>
                </a:ext>
              </a:extLst>
            </p:cNvPr>
            <p:cNvSpPr/>
            <p:nvPr/>
          </p:nvSpPr>
          <p:spPr>
            <a:xfrm>
              <a:off x="3986734" y="3205110"/>
              <a:ext cx="76597" cy="59566"/>
            </a:xfrm>
            <a:custGeom>
              <a:avLst/>
              <a:gdLst/>
              <a:ahLst/>
              <a:cxnLst/>
              <a:rect l="l" t="t" r="r" b="b"/>
              <a:pathLst>
                <a:path w="5172" h="4022" extrusionOk="0">
                  <a:moveTo>
                    <a:pt x="1038" y="1"/>
                  </a:moveTo>
                  <a:cubicBezTo>
                    <a:pt x="705" y="1"/>
                    <a:pt x="363" y="59"/>
                    <a:pt x="1" y="185"/>
                  </a:cubicBezTo>
                  <a:cubicBezTo>
                    <a:pt x="368" y="753"/>
                    <a:pt x="701" y="1186"/>
                    <a:pt x="1068" y="1553"/>
                  </a:cubicBezTo>
                  <a:cubicBezTo>
                    <a:pt x="2236" y="2721"/>
                    <a:pt x="3503" y="3588"/>
                    <a:pt x="5171" y="4022"/>
                  </a:cubicBezTo>
                  <a:cubicBezTo>
                    <a:pt x="5071" y="2120"/>
                    <a:pt x="3604" y="619"/>
                    <a:pt x="1869" y="119"/>
                  </a:cubicBezTo>
                  <a:cubicBezTo>
                    <a:pt x="1594" y="42"/>
                    <a:pt x="1319" y="1"/>
                    <a:pt x="10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977;p47">
              <a:extLst>
                <a:ext uri="{FF2B5EF4-FFF2-40B4-BE49-F238E27FC236}">
                  <a16:creationId xmlns:a16="http://schemas.microsoft.com/office/drawing/2014/main" id="{9AF80A3D-8E98-A0AC-6731-B95E54DB0E3C}"/>
                </a:ext>
              </a:extLst>
            </p:cNvPr>
            <p:cNvSpPr/>
            <p:nvPr/>
          </p:nvSpPr>
          <p:spPr>
            <a:xfrm>
              <a:off x="3864714" y="3039890"/>
              <a:ext cx="124508" cy="198158"/>
            </a:xfrm>
            <a:custGeom>
              <a:avLst/>
              <a:gdLst/>
              <a:ahLst/>
              <a:cxnLst/>
              <a:rect l="l" t="t" r="r" b="b"/>
              <a:pathLst>
                <a:path w="8407" h="13380" extrusionOk="0">
                  <a:moveTo>
                    <a:pt x="4604" y="0"/>
                  </a:moveTo>
                  <a:lnTo>
                    <a:pt x="4604" y="0"/>
                  </a:lnTo>
                  <a:cubicBezTo>
                    <a:pt x="6005" y="2669"/>
                    <a:pt x="6272" y="5504"/>
                    <a:pt x="5905" y="8373"/>
                  </a:cubicBezTo>
                  <a:cubicBezTo>
                    <a:pt x="5505" y="11275"/>
                    <a:pt x="2836" y="12609"/>
                    <a:pt x="1" y="12843"/>
                  </a:cubicBezTo>
                  <a:cubicBezTo>
                    <a:pt x="793" y="13207"/>
                    <a:pt x="1626" y="13379"/>
                    <a:pt x="2443" y="13379"/>
                  </a:cubicBezTo>
                  <a:cubicBezTo>
                    <a:pt x="5069" y="13379"/>
                    <a:pt x="7533" y="11598"/>
                    <a:pt x="7940" y="8673"/>
                  </a:cubicBezTo>
                  <a:cubicBezTo>
                    <a:pt x="8407" y="5504"/>
                    <a:pt x="7506" y="1701"/>
                    <a:pt x="460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978;p47">
              <a:extLst>
                <a:ext uri="{FF2B5EF4-FFF2-40B4-BE49-F238E27FC236}">
                  <a16:creationId xmlns:a16="http://schemas.microsoft.com/office/drawing/2014/main" id="{75EF99EF-30D4-3B39-C26C-2E60F1E09049}"/>
                </a:ext>
              </a:extLst>
            </p:cNvPr>
            <p:cNvSpPr/>
            <p:nvPr/>
          </p:nvSpPr>
          <p:spPr>
            <a:xfrm>
              <a:off x="3254112" y="3164383"/>
              <a:ext cx="694115" cy="628892"/>
            </a:xfrm>
            <a:custGeom>
              <a:avLst/>
              <a:gdLst/>
              <a:ahLst/>
              <a:cxnLst/>
              <a:rect l="l" t="t" r="r" b="b"/>
              <a:pathLst>
                <a:path w="46868" h="42464" extrusionOk="0">
                  <a:moveTo>
                    <a:pt x="35459" y="0"/>
                  </a:moveTo>
                  <a:lnTo>
                    <a:pt x="35459" y="0"/>
                  </a:lnTo>
                  <a:cubicBezTo>
                    <a:pt x="40362" y="2368"/>
                    <a:pt x="44632" y="7305"/>
                    <a:pt x="44232" y="13009"/>
                  </a:cubicBezTo>
                  <a:cubicBezTo>
                    <a:pt x="43838" y="17606"/>
                    <a:pt x="42055" y="24690"/>
                    <a:pt x="36433" y="24690"/>
                  </a:cubicBezTo>
                  <a:cubicBezTo>
                    <a:pt x="36343" y="24690"/>
                    <a:pt x="36252" y="24688"/>
                    <a:pt x="36159" y="24684"/>
                  </a:cubicBezTo>
                  <a:cubicBezTo>
                    <a:pt x="31256" y="24384"/>
                    <a:pt x="27020" y="20615"/>
                    <a:pt x="23484" y="17513"/>
                  </a:cubicBezTo>
                  <a:lnTo>
                    <a:pt x="23484" y="17513"/>
                  </a:lnTo>
                  <a:lnTo>
                    <a:pt x="24985" y="21315"/>
                  </a:lnTo>
                  <a:cubicBezTo>
                    <a:pt x="26019" y="24251"/>
                    <a:pt x="25385" y="27887"/>
                    <a:pt x="23350" y="30288"/>
                  </a:cubicBezTo>
                  <a:cubicBezTo>
                    <a:pt x="21149" y="32857"/>
                    <a:pt x="17379" y="32890"/>
                    <a:pt x="14144" y="33024"/>
                  </a:cubicBezTo>
                  <a:lnTo>
                    <a:pt x="13543" y="33057"/>
                  </a:lnTo>
                  <a:cubicBezTo>
                    <a:pt x="13210" y="36059"/>
                    <a:pt x="10941" y="38494"/>
                    <a:pt x="8373" y="39962"/>
                  </a:cubicBezTo>
                  <a:cubicBezTo>
                    <a:pt x="5838" y="41396"/>
                    <a:pt x="2936" y="42130"/>
                    <a:pt x="0" y="42464"/>
                  </a:cubicBezTo>
                  <a:cubicBezTo>
                    <a:pt x="2969" y="42464"/>
                    <a:pt x="6005" y="41997"/>
                    <a:pt x="8773" y="40696"/>
                  </a:cubicBezTo>
                  <a:cubicBezTo>
                    <a:pt x="10841" y="39695"/>
                    <a:pt x="12743" y="38127"/>
                    <a:pt x="13944" y="36126"/>
                  </a:cubicBezTo>
                  <a:cubicBezTo>
                    <a:pt x="14246" y="35572"/>
                    <a:pt x="14491" y="35055"/>
                    <a:pt x="14679" y="34462"/>
                  </a:cubicBezTo>
                  <a:lnTo>
                    <a:pt x="14679" y="34462"/>
                  </a:lnTo>
                  <a:cubicBezTo>
                    <a:pt x="14829" y="34463"/>
                    <a:pt x="14981" y="34463"/>
                    <a:pt x="15132" y="34463"/>
                  </a:cubicBezTo>
                  <a:cubicBezTo>
                    <a:pt x="18516" y="34463"/>
                    <a:pt x="22312" y="34200"/>
                    <a:pt x="24718" y="31489"/>
                  </a:cubicBezTo>
                  <a:cubicBezTo>
                    <a:pt x="26720" y="29287"/>
                    <a:pt x="27670" y="26298"/>
                    <a:pt x="27457" y="23378"/>
                  </a:cubicBezTo>
                  <a:lnTo>
                    <a:pt x="27457" y="23378"/>
                  </a:lnTo>
                  <a:cubicBezTo>
                    <a:pt x="27511" y="23413"/>
                    <a:pt x="27566" y="23449"/>
                    <a:pt x="27620" y="23483"/>
                  </a:cubicBezTo>
                  <a:cubicBezTo>
                    <a:pt x="30765" y="25615"/>
                    <a:pt x="33694" y="26678"/>
                    <a:pt x="36240" y="26678"/>
                  </a:cubicBezTo>
                  <a:cubicBezTo>
                    <a:pt x="40905" y="26678"/>
                    <a:pt x="44287" y="23111"/>
                    <a:pt x="45366" y="16011"/>
                  </a:cubicBezTo>
                  <a:cubicBezTo>
                    <a:pt x="46867" y="8606"/>
                    <a:pt x="42331" y="2435"/>
                    <a:pt x="354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979;p47">
              <a:extLst>
                <a:ext uri="{FF2B5EF4-FFF2-40B4-BE49-F238E27FC236}">
                  <a16:creationId xmlns:a16="http://schemas.microsoft.com/office/drawing/2014/main" id="{9DBD6506-681F-2303-DAE1-64DD48C77EB2}"/>
                </a:ext>
              </a:extLst>
            </p:cNvPr>
            <p:cNvSpPr/>
            <p:nvPr/>
          </p:nvSpPr>
          <p:spPr>
            <a:xfrm>
              <a:off x="3718984" y="3357046"/>
              <a:ext cx="392258" cy="362564"/>
            </a:xfrm>
            <a:custGeom>
              <a:avLst/>
              <a:gdLst/>
              <a:ahLst/>
              <a:cxnLst/>
              <a:rect l="l" t="t" r="r" b="b"/>
              <a:pathLst>
                <a:path w="26486" h="24481" extrusionOk="0">
                  <a:moveTo>
                    <a:pt x="23517" y="0"/>
                  </a:moveTo>
                  <a:cubicBezTo>
                    <a:pt x="25285" y="11342"/>
                    <a:pt x="23350" y="21015"/>
                    <a:pt x="10308" y="22850"/>
                  </a:cubicBezTo>
                  <a:cubicBezTo>
                    <a:pt x="9439" y="22961"/>
                    <a:pt x="8560" y="23013"/>
                    <a:pt x="7677" y="23013"/>
                  </a:cubicBezTo>
                  <a:cubicBezTo>
                    <a:pt x="5099" y="23013"/>
                    <a:pt x="2485" y="22570"/>
                    <a:pt x="0" y="21849"/>
                  </a:cubicBezTo>
                  <a:lnTo>
                    <a:pt x="0" y="21849"/>
                  </a:lnTo>
                  <a:cubicBezTo>
                    <a:pt x="2335" y="23217"/>
                    <a:pt x="5004" y="24018"/>
                    <a:pt x="7673" y="24351"/>
                  </a:cubicBezTo>
                  <a:cubicBezTo>
                    <a:pt x="8385" y="24437"/>
                    <a:pt x="9108" y="24481"/>
                    <a:pt x="9834" y="24481"/>
                  </a:cubicBezTo>
                  <a:cubicBezTo>
                    <a:pt x="14720" y="24481"/>
                    <a:pt x="19759" y="22521"/>
                    <a:pt x="22750" y="18514"/>
                  </a:cubicBezTo>
                  <a:cubicBezTo>
                    <a:pt x="26486" y="13143"/>
                    <a:pt x="25919" y="5804"/>
                    <a:pt x="2351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980;p47">
              <a:extLst>
                <a:ext uri="{FF2B5EF4-FFF2-40B4-BE49-F238E27FC236}">
                  <a16:creationId xmlns:a16="http://schemas.microsoft.com/office/drawing/2014/main" id="{A9FE642D-E574-BF4C-DD7A-91325D6E634A}"/>
                </a:ext>
              </a:extLst>
            </p:cNvPr>
            <p:cNvSpPr/>
            <p:nvPr/>
          </p:nvSpPr>
          <p:spPr>
            <a:xfrm>
              <a:off x="3578185" y="3750281"/>
              <a:ext cx="368058" cy="177305"/>
            </a:xfrm>
            <a:custGeom>
              <a:avLst/>
              <a:gdLst/>
              <a:ahLst/>
              <a:cxnLst/>
              <a:rect l="l" t="t" r="r" b="b"/>
              <a:pathLst>
                <a:path w="24852" h="11972" extrusionOk="0">
                  <a:moveTo>
                    <a:pt x="24785" y="1"/>
                  </a:moveTo>
                  <a:lnTo>
                    <a:pt x="24785" y="1"/>
                  </a:lnTo>
                  <a:cubicBezTo>
                    <a:pt x="23284" y="4804"/>
                    <a:pt x="18981" y="8006"/>
                    <a:pt x="14311" y="9407"/>
                  </a:cubicBezTo>
                  <a:cubicBezTo>
                    <a:pt x="13068" y="9816"/>
                    <a:pt x="11763" y="9997"/>
                    <a:pt x="10436" y="9997"/>
                  </a:cubicBezTo>
                  <a:cubicBezTo>
                    <a:pt x="9377" y="9997"/>
                    <a:pt x="8305" y="9881"/>
                    <a:pt x="7239" y="9674"/>
                  </a:cubicBezTo>
                  <a:cubicBezTo>
                    <a:pt x="4804" y="9241"/>
                    <a:pt x="2402" y="8440"/>
                    <a:pt x="1" y="7406"/>
                  </a:cubicBezTo>
                  <a:lnTo>
                    <a:pt x="1" y="7406"/>
                  </a:lnTo>
                  <a:cubicBezTo>
                    <a:pt x="1935" y="9174"/>
                    <a:pt x="4270" y="10475"/>
                    <a:pt x="6805" y="11275"/>
                  </a:cubicBezTo>
                  <a:cubicBezTo>
                    <a:pt x="8210" y="11726"/>
                    <a:pt x="9692" y="11972"/>
                    <a:pt x="11173" y="11972"/>
                  </a:cubicBezTo>
                  <a:cubicBezTo>
                    <a:pt x="12436" y="11972"/>
                    <a:pt x="13698" y="11793"/>
                    <a:pt x="14911" y="11409"/>
                  </a:cubicBezTo>
                  <a:cubicBezTo>
                    <a:pt x="19948" y="9974"/>
                    <a:pt x="24852" y="5605"/>
                    <a:pt x="247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981;p47">
              <a:extLst>
                <a:ext uri="{FF2B5EF4-FFF2-40B4-BE49-F238E27FC236}">
                  <a16:creationId xmlns:a16="http://schemas.microsoft.com/office/drawing/2014/main" id="{6D37C742-9154-7781-9EF0-F4998C971F1E}"/>
                </a:ext>
              </a:extLst>
            </p:cNvPr>
            <p:cNvSpPr/>
            <p:nvPr/>
          </p:nvSpPr>
          <p:spPr>
            <a:xfrm>
              <a:off x="2963377" y="3608505"/>
              <a:ext cx="438465" cy="310951"/>
            </a:xfrm>
            <a:custGeom>
              <a:avLst/>
              <a:gdLst/>
              <a:ahLst/>
              <a:cxnLst/>
              <a:rect l="l" t="t" r="r" b="b"/>
              <a:pathLst>
                <a:path w="29606" h="20996" extrusionOk="0">
                  <a:moveTo>
                    <a:pt x="5555" y="0"/>
                  </a:moveTo>
                  <a:lnTo>
                    <a:pt x="5555" y="0"/>
                  </a:lnTo>
                  <a:cubicBezTo>
                    <a:pt x="0" y="9307"/>
                    <a:pt x="6850" y="20995"/>
                    <a:pt x="16902" y="20995"/>
                  </a:cubicBezTo>
                  <a:cubicBezTo>
                    <a:pt x="18199" y="20995"/>
                    <a:pt x="19549" y="20801"/>
                    <a:pt x="20932" y="20381"/>
                  </a:cubicBezTo>
                  <a:cubicBezTo>
                    <a:pt x="24401" y="19381"/>
                    <a:pt x="27337" y="17146"/>
                    <a:pt x="29605" y="14410"/>
                  </a:cubicBezTo>
                  <a:lnTo>
                    <a:pt x="29605" y="14410"/>
                  </a:lnTo>
                  <a:cubicBezTo>
                    <a:pt x="26836" y="16412"/>
                    <a:pt x="23901" y="18180"/>
                    <a:pt x="20565" y="18847"/>
                  </a:cubicBezTo>
                  <a:cubicBezTo>
                    <a:pt x="19582" y="19045"/>
                    <a:pt x="18629" y="19140"/>
                    <a:pt x="17710" y="19140"/>
                  </a:cubicBezTo>
                  <a:cubicBezTo>
                    <a:pt x="8283" y="19140"/>
                    <a:pt x="2515" y="9210"/>
                    <a:pt x="555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982;p47">
              <a:extLst>
                <a:ext uri="{FF2B5EF4-FFF2-40B4-BE49-F238E27FC236}">
                  <a16:creationId xmlns:a16="http://schemas.microsoft.com/office/drawing/2014/main" id="{88564065-D865-3355-9033-870B3CA5D91A}"/>
                </a:ext>
              </a:extLst>
            </p:cNvPr>
            <p:cNvSpPr/>
            <p:nvPr/>
          </p:nvSpPr>
          <p:spPr>
            <a:xfrm>
              <a:off x="3340558" y="3927301"/>
              <a:ext cx="360653" cy="110720"/>
            </a:xfrm>
            <a:custGeom>
              <a:avLst/>
              <a:gdLst/>
              <a:ahLst/>
              <a:cxnLst/>
              <a:rect l="l" t="t" r="r" b="b"/>
              <a:pathLst>
                <a:path w="24352" h="7476" extrusionOk="0">
                  <a:moveTo>
                    <a:pt x="1" y="1"/>
                  </a:moveTo>
                  <a:lnTo>
                    <a:pt x="1" y="1"/>
                  </a:lnTo>
                  <a:cubicBezTo>
                    <a:pt x="368" y="1135"/>
                    <a:pt x="1068" y="2102"/>
                    <a:pt x="1902" y="2936"/>
                  </a:cubicBezTo>
                  <a:cubicBezTo>
                    <a:pt x="5364" y="6182"/>
                    <a:pt x="10361" y="7475"/>
                    <a:pt x="15115" y="7475"/>
                  </a:cubicBezTo>
                  <a:cubicBezTo>
                    <a:pt x="16224" y="7475"/>
                    <a:pt x="17320" y="7405"/>
                    <a:pt x="18381" y="7272"/>
                  </a:cubicBezTo>
                  <a:cubicBezTo>
                    <a:pt x="20215" y="6972"/>
                    <a:pt x="23885" y="6205"/>
                    <a:pt x="24352" y="4104"/>
                  </a:cubicBezTo>
                  <a:lnTo>
                    <a:pt x="24352" y="4104"/>
                  </a:lnTo>
                  <a:cubicBezTo>
                    <a:pt x="23351" y="5671"/>
                    <a:pt x="19982" y="5605"/>
                    <a:pt x="18281" y="5638"/>
                  </a:cubicBezTo>
                  <a:cubicBezTo>
                    <a:pt x="13944" y="5638"/>
                    <a:pt x="9508" y="5038"/>
                    <a:pt x="5471" y="3536"/>
                  </a:cubicBezTo>
                  <a:cubicBezTo>
                    <a:pt x="3470" y="2769"/>
                    <a:pt x="1535" y="1702"/>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983;p47">
              <a:extLst>
                <a:ext uri="{FF2B5EF4-FFF2-40B4-BE49-F238E27FC236}">
                  <a16:creationId xmlns:a16="http://schemas.microsoft.com/office/drawing/2014/main" id="{1DC2156E-38FA-211D-8DAD-7904B0211A51}"/>
                </a:ext>
              </a:extLst>
            </p:cNvPr>
            <p:cNvSpPr/>
            <p:nvPr/>
          </p:nvSpPr>
          <p:spPr>
            <a:xfrm>
              <a:off x="3009081" y="3156963"/>
              <a:ext cx="363615" cy="366577"/>
            </a:xfrm>
            <a:custGeom>
              <a:avLst/>
              <a:gdLst/>
              <a:ahLst/>
              <a:cxnLst/>
              <a:rect l="l" t="t" r="r" b="b"/>
              <a:pathLst>
                <a:path w="24552" h="24752" extrusionOk="0">
                  <a:moveTo>
                    <a:pt x="24484" y="1"/>
                  </a:moveTo>
                  <a:cubicBezTo>
                    <a:pt x="22816" y="5771"/>
                    <a:pt x="19714" y="7172"/>
                    <a:pt x="13910" y="7172"/>
                  </a:cubicBezTo>
                  <a:cubicBezTo>
                    <a:pt x="10474" y="7172"/>
                    <a:pt x="6705" y="7740"/>
                    <a:pt x="4003" y="10175"/>
                  </a:cubicBezTo>
                  <a:cubicBezTo>
                    <a:pt x="0" y="13811"/>
                    <a:pt x="134" y="19882"/>
                    <a:pt x="1301" y="24752"/>
                  </a:cubicBezTo>
                  <a:cubicBezTo>
                    <a:pt x="1334" y="20215"/>
                    <a:pt x="1501" y="14711"/>
                    <a:pt x="5237" y="11609"/>
                  </a:cubicBezTo>
                  <a:cubicBezTo>
                    <a:pt x="7672" y="9674"/>
                    <a:pt x="10908" y="9307"/>
                    <a:pt x="14010" y="9207"/>
                  </a:cubicBezTo>
                  <a:cubicBezTo>
                    <a:pt x="15711" y="9174"/>
                    <a:pt x="17479" y="8974"/>
                    <a:pt x="19181" y="8340"/>
                  </a:cubicBezTo>
                  <a:cubicBezTo>
                    <a:pt x="22850" y="7039"/>
                    <a:pt x="24551" y="3670"/>
                    <a:pt x="244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984;p47">
              <a:extLst>
                <a:ext uri="{FF2B5EF4-FFF2-40B4-BE49-F238E27FC236}">
                  <a16:creationId xmlns:a16="http://schemas.microsoft.com/office/drawing/2014/main" id="{D758B650-7418-787E-C351-82806FBADEC6}"/>
                </a:ext>
              </a:extLst>
            </p:cNvPr>
            <p:cNvSpPr/>
            <p:nvPr/>
          </p:nvSpPr>
          <p:spPr>
            <a:xfrm>
              <a:off x="3564352" y="2996437"/>
              <a:ext cx="280620" cy="360624"/>
            </a:xfrm>
            <a:custGeom>
              <a:avLst/>
              <a:gdLst/>
              <a:ahLst/>
              <a:cxnLst/>
              <a:rect l="l" t="t" r="r" b="b"/>
              <a:pathLst>
                <a:path w="18948" h="24350" extrusionOk="0">
                  <a:moveTo>
                    <a:pt x="8940" y="1"/>
                  </a:moveTo>
                  <a:cubicBezTo>
                    <a:pt x="7228" y="1"/>
                    <a:pt x="5450" y="695"/>
                    <a:pt x="4437" y="2133"/>
                  </a:cubicBezTo>
                  <a:cubicBezTo>
                    <a:pt x="3370" y="3801"/>
                    <a:pt x="2836" y="5536"/>
                    <a:pt x="2169" y="7371"/>
                  </a:cubicBezTo>
                  <a:cubicBezTo>
                    <a:pt x="1502" y="9706"/>
                    <a:pt x="1" y="14476"/>
                    <a:pt x="2703" y="16110"/>
                  </a:cubicBezTo>
                  <a:cubicBezTo>
                    <a:pt x="3570" y="16677"/>
                    <a:pt x="4404" y="17011"/>
                    <a:pt x="5238" y="17378"/>
                  </a:cubicBezTo>
                  <a:cubicBezTo>
                    <a:pt x="8540" y="18812"/>
                    <a:pt x="11409" y="20947"/>
                    <a:pt x="12843" y="24349"/>
                  </a:cubicBezTo>
                  <a:cubicBezTo>
                    <a:pt x="12243" y="20547"/>
                    <a:pt x="9241" y="17645"/>
                    <a:pt x="5938" y="15977"/>
                  </a:cubicBezTo>
                  <a:cubicBezTo>
                    <a:pt x="5171" y="15510"/>
                    <a:pt x="4370" y="15109"/>
                    <a:pt x="3737" y="14642"/>
                  </a:cubicBezTo>
                  <a:cubicBezTo>
                    <a:pt x="3503" y="14442"/>
                    <a:pt x="3336" y="14309"/>
                    <a:pt x="3236" y="14109"/>
                  </a:cubicBezTo>
                  <a:cubicBezTo>
                    <a:pt x="3103" y="13775"/>
                    <a:pt x="3069" y="13375"/>
                    <a:pt x="3069" y="12975"/>
                  </a:cubicBezTo>
                  <a:cubicBezTo>
                    <a:pt x="3069" y="11340"/>
                    <a:pt x="3570" y="9605"/>
                    <a:pt x="4070" y="8004"/>
                  </a:cubicBezTo>
                  <a:cubicBezTo>
                    <a:pt x="4604" y="6470"/>
                    <a:pt x="5171" y="4669"/>
                    <a:pt x="5938" y="3234"/>
                  </a:cubicBezTo>
                  <a:cubicBezTo>
                    <a:pt x="6676" y="2142"/>
                    <a:pt x="8042" y="1677"/>
                    <a:pt x="9386" y="1677"/>
                  </a:cubicBezTo>
                  <a:cubicBezTo>
                    <a:pt x="9561" y="1677"/>
                    <a:pt x="9735" y="1684"/>
                    <a:pt x="9908" y="1700"/>
                  </a:cubicBezTo>
                  <a:cubicBezTo>
                    <a:pt x="13343" y="2100"/>
                    <a:pt x="16379" y="4435"/>
                    <a:pt x="18947" y="6703"/>
                  </a:cubicBezTo>
                  <a:cubicBezTo>
                    <a:pt x="16846" y="3668"/>
                    <a:pt x="13911" y="899"/>
                    <a:pt x="10208" y="132"/>
                  </a:cubicBezTo>
                  <a:cubicBezTo>
                    <a:pt x="9798" y="45"/>
                    <a:pt x="9371" y="1"/>
                    <a:pt x="89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985;p47">
              <a:extLst>
                <a:ext uri="{FF2B5EF4-FFF2-40B4-BE49-F238E27FC236}">
                  <a16:creationId xmlns:a16="http://schemas.microsoft.com/office/drawing/2014/main" id="{495BEAD9-4650-D906-3A06-5FE6FFF2023D}"/>
                </a:ext>
              </a:extLst>
            </p:cNvPr>
            <p:cNvSpPr/>
            <p:nvPr/>
          </p:nvSpPr>
          <p:spPr>
            <a:xfrm>
              <a:off x="3386514" y="3475793"/>
              <a:ext cx="172270" cy="117414"/>
            </a:xfrm>
            <a:custGeom>
              <a:avLst/>
              <a:gdLst/>
              <a:ahLst/>
              <a:cxnLst/>
              <a:rect l="l" t="t" r="r" b="b"/>
              <a:pathLst>
                <a:path w="11632" h="7928" extrusionOk="0">
                  <a:moveTo>
                    <a:pt x="5497" y="0"/>
                  </a:moveTo>
                  <a:cubicBezTo>
                    <a:pt x="5377" y="0"/>
                    <a:pt x="5257" y="7"/>
                    <a:pt x="5137" y="21"/>
                  </a:cubicBezTo>
                  <a:cubicBezTo>
                    <a:pt x="4937" y="88"/>
                    <a:pt x="4703" y="188"/>
                    <a:pt x="4537" y="288"/>
                  </a:cubicBezTo>
                  <a:cubicBezTo>
                    <a:pt x="2969" y="1022"/>
                    <a:pt x="1501" y="1656"/>
                    <a:pt x="0" y="2590"/>
                  </a:cubicBezTo>
                  <a:cubicBezTo>
                    <a:pt x="402" y="2643"/>
                    <a:pt x="807" y="2665"/>
                    <a:pt x="1212" y="2665"/>
                  </a:cubicBezTo>
                  <a:cubicBezTo>
                    <a:pt x="2085" y="2665"/>
                    <a:pt x="2960" y="2560"/>
                    <a:pt x="3803" y="2423"/>
                  </a:cubicBezTo>
                  <a:cubicBezTo>
                    <a:pt x="4303" y="2290"/>
                    <a:pt x="4870" y="2156"/>
                    <a:pt x="5371" y="1989"/>
                  </a:cubicBezTo>
                  <a:lnTo>
                    <a:pt x="5471" y="1989"/>
                  </a:lnTo>
                  <a:cubicBezTo>
                    <a:pt x="5571" y="1989"/>
                    <a:pt x="6071" y="2156"/>
                    <a:pt x="6438" y="2456"/>
                  </a:cubicBezTo>
                  <a:cubicBezTo>
                    <a:pt x="8173" y="3757"/>
                    <a:pt x="9740" y="5792"/>
                    <a:pt x="10441" y="7927"/>
                  </a:cubicBezTo>
                  <a:cubicBezTo>
                    <a:pt x="11631" y="5128"/>
                    <a:pt x="8756" y="0"/>
                    <a:pt x="549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986;p47">
              <a:extLst>
                <a:ext uri="{FF2B5EF4-FFF2-40B4-BE49-F238E27FC236}">
                  <a16:creationId xmlns:a16="http://schemas.microsoft.com/office/drawing/2014/main" id="{5E90900D-A5FB-7C90-B068-6501B3B972AF}"/>
                </a:ext>
              </a:extLst>
            </p:cNvPr>
            <p:cNvSpPr/>
            <p:nvPr/>
          </p:nvSpPr>
          <p:spPr>
            <a:xfrm>
              <a:off x="3026868" y="3033107"/>
              <a:ext cx="575546" cy="635349"/>
            </a:xfrm>
            <a:custGeom>
              <a:avLst/>
              <a:gdLst/>
              <a:ahLst/>
              <a:cxnLst/>
              <a:rect l="l" t="t" r="r" b="b"/>
              <a:pathLst>
                <a:path w="38862" h="42900" extrusionOk="0">
                  <a:moveTo>
                    <a:pt x="26460" y="1"/>
                  </a:moveTo>
                  <a:cubicBezTo>
                    <a:pt x="22463" y="1"/>
                    <a:pt x="18305" y="1273"/>
                    <a:pt x="15077" y="2993"/>
                  </a:cubicBezTo>
                  <a:cubicBezTo>
                    <a:pt x="18262" y="1679"/>
                    <a:pt x="21702" y="876"/>
                    <a:pt x="25129" y="876"/>
                  </a:cubicBezTo>
                  <a:cubicBezTo>
                    <a:pt x="25615" y="876"/>
                    <a:pt x="26101" y="892"/>
                    <a:pt x="26586" y="925"/>
                  </a:cubicBezTo>
                  <a:cubicBezTo>
                    <a:pt x="34325" y="1359"/>
                    <a:pt x="37427" y="6095"/>
                    <a:pt x="36860" y="13567"/>
                  </a:cubicBezTo>
                  <a:cubicBezTo>
                    <a:pt x="36526" y="17403"/>
                    <a:pt x="35759" y="21240"/>
                    <a:pt x="34024" y="24675"/>
                  </a:cubicBezTo>
                  <a:cubicBezTo>
                    <a:pt x="31308" y="29979"/>
                    <a:pt x="26946" y="31510"/>
                    <a:pt x="21888" y="31510"/>
                  </a:cubicBezTo>
                  <a:cubicBezTo>
                    <a:pt x="20425" y="31510"/>
                    <a:pt x="18903" y="31382"/>
                    <a:pt x="17346" y="31180"/>
                  </a:cubicBezTo>
                  <a:cubicBezTo>
                    <a:pt x="15978" y="34582"/>
                    <a:pt x="13843" y="38052"/>
                    <a:pt x="10708" y="39953"/>
                  </a:cubicBezTo>
                  <a:cubicBezTo>
                    <a:pt x="9439" y="40723"/>
                    <a:pt x="7846" y="41233"/>
                    <a:pt x="6300" y="41233"/>
                  </a:cubicBezTo>
                  <a:cubicBezTo>
                    <a:pt x="5367" y="41233"/>
                    <a:pt x="4452" y="41047"/>
                    <a:pt x="3636" y="40620"/>
                  </a:cubicBezTo>
                  <a:cubicBezTo>
                    <a:pt x="1368" y="39252"/>
                    <a:pt x="1301" y="36184"/>
                    <a:pt x="1301" y="33815"/>
                  </a:cubicBezTo>
                  <a:cubicBezTo>
                    <a:pt x="1435" y="28461"/>
                    <a:pt x="4576" y="25750"/>
                    <a:pt x="8950" y="25750"/>
                  </a:cubicBezTo>
                  <a:cubicBezTo>
                    <a:pt x="10026" y="25750"/>
                    <a:pt x="11177" y="25914"/>
                    <a:pt x="12376" y="26243"/>
                  </a:cubicBezTo>
                  <a:cubicBezTo>
                    <a:pt x="10881" y="25683"/>
                    <a:pt x="9444" y="25409"/>
                    <a:pt x="8114" y="25409"/>
                  </a:cubicBezTo>
                  <a:cubicBezTo>
                    <a:pt x="3745" y="25409"/>
                    <a:pt x="525" y="28360"/>
                    <a:pt x="167" y="33782"/>
                  </a:cubicBezTo>
                  <a:cubicBezTo>
                    <a:pt x="0" y="36684"/>
                    <a:pt x="133" y="40220"/>
                    <a:pt x="2869" y="41954"/>
                  </a:cubicBezTo>
                  <a:cubicBezTo>
                    <a:pt x="4013" y="42641"/>
                    <a:pt x="5288" y="42899"/>
                    <a:pt x="6570" y="42899"/>
                  </a:cubicBezTo>
                  <a:cubicBezTo>
                    <a:pt x="7344" y="42899"/>
                    <a:pt x="8120" y="42805"/>
                    <a:pt x="8873" y="42655"/>
                  </a:cubicBezTo>
                  <a:cubicBezTo>
                    <a:pt x="11808" y="41954"/>
                    <a:pt x="14244" y="39920"/>
                    <a:pt x="16045" y="37651"/>
                  </a:cubicBezTo>
                  <a:cubicBezTo>
                    <a:pt x="17091" y="36285"/>
                    <a:pt x="17960" y="34894"/>
                    <a:pt x="18674" y="33345"/>
                  </a:cubicBezTo>
                  <a:lnTo>
                    <a:pt x="18674" y="33345"/>
                  </a:lnTo>
                  <a:cubicBezTo>
                    <a:pt x="19834" y="33481"/>
                    <a:pt x="21008" y="33563"/>
                    <a:pt x="22176" y="33563"/>
                  </a:cubicBezTo>
                  <a:cubicBezTo>
                    <a:pt x="26397" y="33563"/>
                    <a:pt x="30522" y="32496"/>
                    <a:pt x="33491" y="29078"/>
                  </a:cubicBezTo>
                  <a:cubicBezTo>
                    <a:pt x="37227" y="24842"/>
                    <a:pt x="38227" y="19138"/>
                    <a:pt x="38661" y="13701"/>
                  </a:cubicBezTo>
                  <a:cubicBezTo>
                    <a:pt x="38861" y="9598"/>
                    <a:pt x="37994" y="4895"/>
                    <a:pt x="34491" y="2326"/>
                  </a:cubicBezTo>
                  <a:cubicBezTo>
                    <a:pt x="32177" y="671"/>
                    <a:pt x="29361" y="1"/>
                    <a:pt x="2646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987;p47">
              <a:extLst>
                <a:ext uri="{FF2B5EF4-FFF2-40B4-BE49-F238E27FC236}">
                  <a16:creationId xmlns:a16="http://schemas.microsoft.com/office/drawing/2014/main" id="{D0618771-3B68-1050-C27C-84DA8F72A682}"/>
                </a:ext>
              </a:extLst>
            </p:cNvPr>
            <p:cNvSpPr/>
            <p:nvPr/>
          </p:nvSpPr>
          <p:spPr>
            <a:xfrm>
              <a:off x="3411706" y="3554152"/>
              <a:ext cx="346317" cy="330559"/>
            </a:xfrm>
            <a:custGeom>
              <a:avLst/>
              <a:gdLst/>
              <a:ahLst/>
              <a:cxnLst/>
              <a:rect l="l" t="t" r="r" b="b"/>
              <a:pathLst>
                <a:path w="23384" h="22320" extrusionOk="0">
                  <a:moveTo>
                    <a:pt x="15645" y="1"/>
                  </a:moveTo>
                  <a:lnTo>
                    <a:pt x="15645" y="1"/>
                  </a:lnTo>
                  <a:cubicBezTo>
                    <a:pt x="20348" y="3370"/>
                    <a:pt x="22249" y="8874"/>
                    <a:pt x="18647" y="13711"/>
                  </a:cubicBezTo>
                  <a:cubicBezTo>
                    <a:pt x="16412" y="16880"/>
                    <a:pt x="13176" y="19181"/>
                    <a:pt x="9474" y="20315"/>
                  </a:cubicBezTo>
                  <a:cubicBezTo>
                    <a:pt x="6405" y="21283"/>
                    <a:pt x="3203" y="21550"/>
                    <a:pt x="0" y="21550"/>
                  </a:cubicBezTo>
                  <a:cubicBezTo>
                    <a:pt x="1855" y="22052"/>
                    <a:pt x="3765" y="22319"/>
                    <a:pt x="5686" y="22319"/>
                  </a:cubicBezTo>
                  <a:cubicBezTo>
                    <a:pt x="7082" y="22319"/>
                    <a:pt x="8484" y="22178"/>
                    <a:pt x="9874" y="21883"/>
                  </a:cubicBezTo>
                  <a:cubicBezTo>
                    <a:pt x="16245" y="20682"/>
                    <a:pt x="23384" y="14344"/>
                    <a:pt x="22083" y="7339"/>
                  </a:cubicBezTo>
                  <a:cubicBezTo>
                    <a:pt x="21516" y="3970"/>
                    <a:pt x="18747" y="1168"/>
                    <a:pt x="156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988;p47">
              <a:extLst>
                <a:ext uri="{FF2B5EF4-FFF2-40B4-BE49-F238E27FC236}">
                  <a16:creationId xmlns:a16="http://schemas.microsoft.com/office/drawing/2014/main" id="{1B30D788-A105-89B8-09BE-BE1DC879F2A7}"/>
                </a:ext>
              </a:extLst>
            </p:cNvPr>
            <p:cNvSpPr/>
            <p:nvPr/>
          </p:nvSpPr>
          <p:spPr>
            <a:xfrm>
              <a:off x="2996226" y="2527582"/>
              <a:ext cx="80048" cy="197625"/>
            </a:xfrm>
            <a:custGeom>
              <a:avLst/>
              <a:gdLst/>
              <a:ahLst/>
              <a:cxnLst/>
              <a:rect l="l" t="t" r="r" b="b"/>
              <a:pathLst>
                <a:path w="5405" h="13344" extrusionOk="0">
                  <a:moveTo>
                    <a:pt x="5405" y="1"/>
                  </a:moveTo>
                  <a:cubicBezTo>
                    <a:pt x="835" y="1735"/>
                    <a:pt x="1" y="9841"/>
                    <a:pt x="2770" y="13343"/>
                  </a:cubicBezTo>
                  <a:cubicBezTo>
                    <a:pt x="2836" y="10942"/>
                    <a:pt x="3036" y="8774"/>
                    <a:pt x="3370" y="6439"/>
                  </a:cubicBezTo>
                  <a:cubicBezTo>
                    <a:pt x="3737" y="4137"/>
                    <a:pt x="4104" y="2069"/>
                    <a:pt x="540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989;p47">
              <a:extLst>
                <a:ext uri="{FF2B5EF4-FFF2-40B4-BE49-F238E27FC236}">
                  <a16:creationId xmlns:a16="http://schemas.microsoft.com/office/drawing/2014/main" id="{DC665ABA-EAA1-3914-0563-F84B27FF378F}"/>
                </a:ext>
              </a:extLst>
            </p:cNvPr>
            <p:cNvSpPr/>
            <p:nvPr/>
          </p:nvSpPr>
          <p:spPr>
            <a:xfrm>
              <a:off x="3053541" y="3055174"/>
              <a:ext cx="86846" cy="207177"/>
            </a:xfrm>
            <a:custGeom>
              <a:avLst/>
              <a:gdLst/>
              <a:ahLst/>
              <a:cxnLst/>
              <a:rect l="l" t="t" r="r" b="b"/>
              <a:pathLst>
                <a:path w="5864" h="13989" extrusionOk="0">
                  <a:moveTo>
                    <a:pt x="3599" y="1"/>
                  </a:moveTo>
                  <a:cubicBezTo>
                    <a:pt x="3589" y="1"/>
                    <a:pt x="3579" y="1"/>
                    <a:pt x="3570" y="2"/>
                  </a:cubicBezTo>
                  <a:cubicBezTo>
                    <a:pt x="1668" y="169"/>
                    <a:pt x="0" y="12478"/>
                    <a:pt x="434" y="13679"/>
                  </a:cubicBezTo>
                  <a:cubicBezTo>
                    <a:pt x="518" y="13894"/>
                    <a:pt x="681" y="13989"/>
                    <a:pt x="898" y="13989"/>
                  </a:cubicBezTo>
                  <a:cubicBezTo>
                    <a:pt x="1893" y="13989"/>
                    <a:pt x="4028" y="11992"/>
                    <a:pt x="4904" y="10376"/>
                  </a:cubicBezTo>
                  <a:cubicBezTo>
                    <a:pt x="5864" y="8688"/>
                    <a:pt x="4885" y="1"/>
                    <a:pt x="359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990;p47">
              <a:extLst>
                <a:ext uri="{FF2B5EF4-FFF2-40B4-BE49-F238E27FC236}">
                  <a16:creationId xmlns:a16="http://schemas.microsoft.com/office/drawing/2014/main" id="{3F8937D9-6EF3-9512-3FB7-2F25B710BF94}"/>
                </a:ext>
              </a:extLst>
            </p:cNvPr>
            <p:cNvSpPr/>
            <p:nvPr/>
          </p:nvSpPr>
          <p:spPr>
            <a:xfrm>
              <a:off x="3970128" y="3473248"/>
              <a:ext cx="86875" cy="130935"/>
            </a:xfrm>
            <a:custGeom>
              <a:avLst/>
              <a:gdLst/>
              <a:ahLst/>
              <a:cxnLst/>
              <a:rect l="l" t="t" r="r" b="b"/>
              <a:pathLst>
                <a:path w="5866" h="8841" extrusionOk="0">
                  <a:moveTo>
                    <a:pt x="3625" y="1"/>
                  </a:moveTo>
                  <a:cubicBezTo>
                    <a:pt x="3618" y="1"/>
                    <a:pt x="3610" y="1"/>
                    <a:pt x="3603" y="1"/>
                  </a:cubicBezTo>
                  <a:cubicBezTo>
                    <a:pt x="1668" y="135"/>
                    <a:pt x="0" y="7840"/>
                    <a:pt x="467" y="8641"/>
                  </a:cubicBezTo>
                  <a:cubicBezTo>
                    <a:pt x="546" y="8780"/>
                    <a:pt x="706" y="8841"/>
                    <a:pt x="922" y="8841"/>
                  </a:cubicBezTo>
                  <a:cubicBezTo>
                    <a:pt x="1903" y="8841"/>
                    <a:pt x="4035" y="7584"/>
                    <a:pt x="4937" y="6573"/>
                  </a:cubicBezTo>
                  <a:cubicBezTo>
                    <a:pt x="5865" y="5478"/>
                    <a:pt x="4882" y="1"/>
                    <a:pt x="362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991;p47">
              <a:extLst>
                <a:ext uri="{FF2B5EF4-FFF2-40B4-BE49-F238E27FC236}">
                  <a16:creationId xmlns:a16="http://schemas.microsoft.com/office/drawing/2014/main" id="{8B2B8DFE-54A6-41F7-C8A0-15116C6A5702}"/>
                </a:ext>
              </a:extLst>
            </p:cNvPr>
            <p:cNvSpPr/>
            <p:nvPr/>
          </p:nvSpPr>
          <p:spPr>
            <a:xfrm>
              <a:off x="3341210" y="3350530"/>
              <a:ext cx="169308" cy="112319"/>
            </a:xfrm>
            <a:custGeom>
              <a:avLst/>
              <a:gdLst/>
              <a:ahLst/>
              <a:cxnLst/>
              <a:rect l="l" t="t" r="r" b="b"/>
              <a:pathLst>
                <a:path w="11432" h="7584" extrusionOk="0">
                  <a:moveTo>
                    <a:pt x="9197" y="0"/>
                  </a:moveTo>
                  <a:cubicBezTo>
                    <a:pt x="6848" y="0"/>
                    <a:pt x="183" y="5543"/>
                    <a:pt x="90" y="6378"/>
                  </a:cubicBezTo>
                  <a:cubicBezTo>
                    <a:pt x="1" y="6958"/>
                    <a:pt x="1286" y="7584"/>
                    <a:pt x="3197" y="7584"/>
                  </a:cubicBezTo>
                  <a:cubicBezTo>
                    <a:pt x="4140" y="7584"/>
                    <a:pt x="5237" y="7431"/>
                    <a:pt x="6395" y="7045"/>
                  </a:cubicBezTo>
                  <a:cubicBezTo>
                    <a:pt x="9897" y="5878"/>
                    <a:pt x="11432" y="1107"/>
                    <a:pt x="9664" y="107"/>
                  </a:cubicBezTo>
                  <a:cubicBezTo>
                    <a:pt x="9538" y="34"/>
                    <a:pt x="9381" y="0"/>
                    <a:pt x="919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992;p47">
              <a:extLst>
                <a:ext uri="{FF2B5EF4-FFF2-40B4-BE49-F238E27FC236}">
                  <a16:creationId xmlns:a16="http://schemas.microsoft.com/office/drawing/2014/main" id="{BF0CC6D3-BA3C-FB82-EEB9-A0D4534B79A0}"/>
                </a:ext>
              </a:extLst>
            </p:cNvPr>
            <p:cNvSpPr/>
            <p:nvPr/>
          </p:nvSpPr>
          <p:spPr>
            <a:xfrm>
              <a:off x="3428826" y="2686805"/>
              <a:ext cx="106884" cy="91467"/>
            </a:xfrm>
            <a:custGeom>
              <a:avLst/>
              <a:gdLst/>
              <a:ahLst/>
              <a:cxnLst/>
              <a:rect l="l" t="t" r="r" b="b"/>
              <a:pathLst>
                <a:path w="7217" h="6176" extrusionOk="0">
                  <a:moveTo>
                    <a:pt x="5783" y="1"/>
                  </a:moveTo>
                  <a:cubicBezTo>
                    <a:pt x="4293" y="1"/>
                    <a:pt x="107" y="4545"/>
                    <a:pt x="45" y="5194"/>
                  </a:cubicBezTo>
                  <a:cubicBezTo>
                    <a:pt x="1" y="5662"/>
                    <a:pt x="790" y="6175"/>
                    <a:pt x="1986" y="6175"/>
                  </a:cubicBezTo>
                  <a:cubicBezTo>
                    <a:pt x="2580" y="6175"/>
                    <a:pt x="3273" y="6049"/>
                    <a:pt x="4015" y="5728"/>
                  </a:cubicBezTo>
                  <a:cubicBezTo>
                    <a:pt x="6216" y="4761"/>
                    <a:pt x="7217" y="925"/>
                    <a:pt x="6083" y="91"/>
                  </a:cubicBezTo>
                  <a:cubicBezTo>
                    <a:pt x="6002" y="29"/>
                    <a:pt x="5901" y="1"/>
                    <a:pt x="578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993;p47">
              <a:extLst>
                <a:ext uri="{FF2B5EF4-FFF2-40B4-BE49-F238E27FC236}">
                  <a16:creationId xmlns:a16="http://schemas.microsoft.com/office/drawing/2014/main" id="{ECA49C99-7D44-6183-03AC-B6269BFEDC74}"/>
                </a:ext>
              </a:extLst>
            </p:cNvPr>
            <p:cNvSpPr/>
            <p:nvPr/>
          </p:nvSpPr>
          <p:spPr>
            <a:xfrm>
              <a:off x="3377791" y="3664131"/>
              <a:ext cx="59610" cy="54619"/>
            </a:xfrm>
            <a:custGeom>
              <a:avLst/>
              <a:gdLst/>
              <a:ahLst/>
              <a:cxnLst/>
              <a:rect l="l" t="t" r="r" b="b"/>
              <a:pathLst>
                <a:path w="4025" h="3688" extrusionOk="0">
                  <a:moveTo>
                    <a:pt x="3195" y="0"/>
                  </a:moveTo>
                  <a:cubicBezTo>
                    <a:pt x="2347" y="0"/>
                    <a:pt x="84" y="2776"/>
                    <a:pt x="22" y="3149"/>
                  </a:cubicBezTo>
                  <a:cubicBezTo>
                    <a:pt x="1" y="3425"/>
                    <a:pt x="425" y="3687"/>
                    <a:pt x="1062" y="3687"/>
                  </a:cubicBezTo>
                  <a:cubicBezTo>
                    <a:pt x="1427" y="3687"/>
                    <a:pt x="1862" y="3601"/>
                    <a:pt x="2324" y="3383"/>
                  </a:cubicBezTo>
                  <a:cubicBezTo>
                    <a:pt x="3558" y="2749"/>
                    <a:pt x="4025" y="481"/>
                    <a:pt x="3358" y="47"/>
                  </a:cubicBezTo>
                  <a:cubicBezTo>
                    <a:pt x="3312" y="15"/>
                    <a:pt x="3257" y="0"/>
                    <a:pt x="3195"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994;p47">
              <a:extLst>
                <a:ext uri="{FF2B5EF4-FFF2-40B4-BE49-F238E27FC236}">
                  <a16:creationId xmlns:a16="http://schemas.microsoft.com/office/drawing/2014/main" id="{C103F690-BA3F-9ADF-A79A-1AFB0C0DACB7}"/>
                </a:ext>
              </a:extLst>
            </p:cNvPr>
            <p:cNvSpPr/>
            <p:nvPr/>
          </p:nvSpPr>
          <p:spPr>
            <a:xfrm>
              <a:off x="3063908" y="3575864"/>
              <a:ext cx="100767" cy="43245"/>
            </a:xfrm>
            <a:custGeom>
              <a:avLst/>
              <a:gdLst/>
              <a:ahLst/>
              <a:cxnLst/>
              <a:rect l="l" t="t" r="r" b="b"/>
              <a:pathLst>
                <a:path w="6804" h="2920" extrusionOk="0">
                  <a:moveTo>
                    <a:pt x="3344" y="0"/>
                  </a:moveTo>
                  <a:cubicBezTo>
                    <a:pt x="2308" y="0"/>
                    <a:pt x="1291" y="181"/>
                    <a:pt x="868" y="603"/>
                  </a:cubicBezTo>
                  <a:cubicBezTo>
                    <a:pt x="1" y="1537"/>
                    <a:pt x="1669" y="2438"/>
                    <a:pt x="2769" y="2871"/>
                  </a:cubicBezTo>
                  <a:cubicBezTo>
                    <a:pt x="2865" y="2904"/>
                    <a:pt x="2976" y="2919"/>
                    <a:pt x="3098" y="2919"/>
                  </a:cubicBezTo>
                  <a:cubicBezTo>
                    <a:pt x="4348" y="2919"/>
                    <a:pt x="6804" y="1332"/>
                    <a:pt x="6105" y="603"/>
                  </a:cubicBezTo>
                  <a:cubicBezTo>
                    <a:pt x="5716" y="231"/>
                    <a:pt x="4517" y="0"/>
                    <a:pt x="334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995;p47">
              <a:extLst>
                <a:ext uri="{FF2B5EF4-FFF2-40B4-BE49-F238E27FC236}">
                  <a16:creationId xmlns:a16="http://schemas.microsoft.com/office/drawing/2014/main" id="{9A437658-9268-BF7D-54BC-948AD30D5AD2}"/>
                </a:ext>
              </a:extLst>
            </p:cNvPr>
            <p:cNvSpPr/>
            <p:nvPr/>
          </p:nvSpPr>
          <p:spPr>
            <a:xfrm>
              <a:off x="3640920" y="3648181"/>
              <a:ext cx="63328" cy="102515"/>
            </a:xfrm>
            <a:custGeom>
              <a:avLst/>
              <a:gdLst/>
              <a:ahLst/>
              <a:cxnLst/>
              <a:rect l="l" t="t" r="r" b="b"/>
              <a:pathLst>
                <a:path w="4276" h="6922" extrusionOk="0">
                  <a:moveTo>
                    <a:pt x="3280" y="0"/>
                  </a:moveTo>
                  <a:cubicBezTo>
                    <a:pt x="3214" y="0"/>
                    <a:pt x="3144" y="18"/>
                    <a:pt x="3070" y="56"/>
                  </a:cubicBezTo>
                  <a:cubicBezTo>
                    <a:pt x="2102" y="624"/>
                    <a:pt x="1" y="4927"/>
                    <a:pt x="335" y="6361"/>
                  </a:cubicBezTo>
                  <a:cubicBezTo>
                    <a:pt x="437" y="6760"/>
                    <a:pt x="642" y="6922"/>
                    <a:pt x="906" y="6922"/>
                  </a:cubicBezTo>
                  <a:cubicBezTo>
                    <a:pt x="1592" y="6922"/>
                    <a:pt x="2672" y="5836"/>
                    <a:pt x="3370" y="4993"/>
                  </a:cubicBezTo>
                  <a:cubicBezTo>
                    <a:pt x="4276" y="3900"/>
                    <a:pt x="4246" y="0"/>
                    <a:pt x="328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996;p47">
              <a:extLst>
                <a:ext uri="{FF2B5EF4-FFF2-40B4-BE49-F238E27FC236}">
                  <a16:creationId xmlns:a16="http://schemas.microsoft.com/office/drawing/2014/main" id="{E7788713-8647-55E7-7D2B-F845CFD3E1E2}"/>
                </a:ext>
              </a:extLst>
            </p:cNvPr>
            <p:cNvSpPr/>
            <p:nvPr/>
          </p:nvSpPr>
          <p:spPr>
            <a:xfrm>
              <a:off x="3819440" y="3227903"/>
              <a:ext cx="57641" cy="74080"/>
            </a:xfrm>
            <a:custGeom>
              <a:avLst/>
              <a:gdLst/>
              <a:ahLst/>
              <a:cxnLst/>
              <a:rect l="l" t="t" r="r" b="b"/>
              <a:pathLst>
                <a:path w="3892" h="5002" extrusionOk="0">
                  <a:moveTo>
                    <a:pt x="943" y="1"/>
                  </a:moveTo>
                  <a:cubicBezTo>
                    <a:pt x="46" y="1"/>
                    <a:pt x="1" y="1650"/>
                    <a:pt x="122" y="2716"/>
                  </a:cubicBezTo>
                  <a:cubicBezTo>
                    <a:pt x="202" y="3640"/>
                    <a:pt x="2139" y="5002"/>
                    <a:pt x="3110" y="5002"/>
                  </a:cubicBezTo>
                  <a:cubicBezTo>
                    <a:pt x="3366" y="5002"/>
                    <a:pt x="3555" y="4907"/>
                    <a:pt x="3625" y="4684"/>
                  </a:cubicBezTo>
                  <a:cubicBezTo>
                    <a:pt x="3892" y="3750"/>
                    <a:pt x="2491" y="381"/>
                    <a:pt x="1223" y="47"/>
                  </a:cubicBezTo>
                  <a:cubicBezTo>
                    <a:pt x="1121" y="16"/>
                    <a:pt x="1028" y="1"/>
                    <a:pt x="94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997;p47">
              <a:extLst>
                <a:ext uri="{FF2B5EF4-FFF2-40B4-BE49-F238E27FC236}">
                  <a16:creationId xmlns:a16="http://schemas.microsoft.com/office/drawing/2014/main" id="{E0458CFA-C7C8-E311-CB13-E192BE49EAC8}"/>
                </a:ext>
              </a:extLst>
            </p:cNvPr>
            <p:cNvSpPr/>
            <p:nvPr/>
          </p:nvSpPr>
          <p:spPr>
            <a:xfrm>
              <a:off x="3486422" y="3292297"/>
              <a:ext cx="55715" cy="58485"/>
            </a:xfrm>
            <a:custGeom>
              <a:avLst/>
              <a:gdLst/>
              <a:ahLst/>
              <a:cxnLst/>
              <a:rect l="l" t="t" r="r" b="b"/>
              <a:pathLst>
                <a:path w="3762" h="3949" extrusionOk="0">
                  <a:moveTo>
                    <a:pt x="2334" y="0"/>
                  </a:moveTo>
                  <a:cubicBezTo>
                    <a:pt x="1690" y="0"/>
                    <a:pt x="965" y="649"/>
                    <a:pt x="526" y="1137"/>
                  </a:cubicBezTo>
                  <a:cubicBezTo>
                    <a:pt x="0" y="1755"/>
                    <a:pt x="1108" y="3948"/>
                    <a:pt x="1989" y="3948"/>
                  </a:cubicBezTo>
                  <a:cubicBezTo>
                    <a:pt x="2059" y="3948"/>
                    <a:pt x="2128" y="3935"/>
                    <a:pt x="2194" y="3905"/>
                  </a:cubicBezTo>
                  <a:cubicBezTo>
                    <a:pt x="2961" y="3572"/>
                    <a:pt x="3762" y="1070"/>
                    <a:pt x="2994" y="303"/>
                  </a:cubicBezTo>
                  <a:cubicBezTo>
                    <a:pt x="2797" y="88"/>
                    <a:pt x="2571" y="0"/>
                    <a:pt x="233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998;p47">
              <a:extLst>
                <a:ext uri="{FF2B5EF4-FFF2-40B4-BE49-F238E27FC236}">
                  <a16:creationId xmlns:a16="http://schemas.microsoft.com/office/drawing/2014/main" id="{77EE7AB9-2640-190E-5888-8792B0332FDB}"/>
                </a:ext>
              </a:extLst>
            </p:cNvPr>
            <p:cNvSpPr/>
            <p:nvPr/>
          </p:nvSpPr>
          <p:spPr>
            <a:xfrm>
              <a:off x="3609167" y="3769268"/>
              <a:ext cx="32271" cy="28480"/>
            </a:xfrm>
            <a:custGeom>
              <a:avLst/>
              <a:gdLst/>
              <a:ahLst/>
              <a:cxnLst/>
              <a:rect l="l" t="t" r="r" b="b"/>
              <a:pathLst>
                <a:path w="2179" h="1923" extrusionOk="0">
                  <a:moveTo>
                    <a:pt x="1550" y="1"/>
                  </a:moveTo>
                  <a:cubicBezTo>
                    <a:pt x="1023" y="1"/>
                    <a:pt x="256" y="292"/>
                    <a:pt x="144" y="720"/>
                  </a:cubicBezTo>
                  <a:cubicBezTo>
                    <a:pt x="0" y="1149"/>
                    <a:pt x="619" y="1923"/>
                    <a:pt x="1219" y="1923"/>
                  </a:cubicBezTo>
                  <a:cubicBezTo>
                    <a:pt x="1318" y="1923"/>
                    <a:pt x="1417" y="1902"/>
                    <a:pt x="1511" y="1854"/>
                  </a:cubicBezTo>
                  <a:cubicBezTo>
                    <a:pt x="2178" y="1554"/>
                    <a:pt x="2145" y="687"/>
                    <a:pt x="2045" y="220"/>
                  </a:cubicBezTo>
                  <a:cubicBezTo>
                    <a:pt x="2002" y="68"/>
                    <a:pt x="1804" y="1"/>
                    <a:pt x="155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999;p47">
              <a:extLst>
                <a:ext uri="{FF2B5EF4-FFF2-40B4-BE49-F238E27FC236}">
                  <a16:creationId xmlns:a16="http://schemas.microsoft.com/office/drawing/2014/main" id="{595928C2-5F2B-BE1A-B24B-58719485E3D2}"/>
                </a:ext>
              </a:extLst>
            </p:cNvPr>
            <p:cNvSpPr/>
            <p:nvPr/>
          </p:nvSpPr>
          <p:spPr>
            <a:xfrm>
              <a:off x="3857590" y="3921668"/>
              <a:ext cx="31842" cy="28480"/>
            </a:xfrm>
            <a:custGeom>
              <a:avLst/>
              <a:gdLst/>
              <a:ahLst/>
              <a:cxnLst/>
              <a:rect l="l" t="t" r="r" b="b"/>
              <a:pathLst>
                <a:path w="2150" h="1923" extrusionOk="0">
                  <a:moveTo>
                    <a:pt x="1547" y="1"/>
                  </a:moveTo>
                  <a:cubicBezTo>
                    <a:pt x="1010" y="1"/>
                    <a:pt x="227" y="292"/>
                    <a:pt x="115" y="720"/>
                  </a:cubicBezTo>
                  <a:cubicBezTo>
                    <a:pt x="0" y="1149"/>
                    <a:pt x="598" y="1923"/>
                    <a:pt x="1192" y="1923"/>
                  </a:cubicBezTo>
                  <a:cubicBezTo>
                    <a:pt x="1290" y="1923"/>
                    <a:pt x="1388" y="1902"/>
                    <a:pt x="1482" y="1854"/>
                  </a:cubicBezTo>
                  <a:cubicBezTo>
                    <a:pt x="2150" y="1554"/>
                    <a:pt x="2116" y="687"/>
                    <a:pt x="2050" y="220"/>
                  </a:cubicBezTo>
                  <a:cubicBezTo>
                    <a:pt x="2006" y="68"/>
                    <a:pt x="1805" y="1"/>
                    <a:pt x="154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1000;p47">
              <a:extLst>
                <a:ext uri="{FF2B5EF4-FFF2-40B4-BE49-F238E27FC236}">
                  <a16:creationId xmlns:a16="http://schemas.microsoft.com/office/drawing/2014/main" id="{697ADA44-371F-B25C-9EDC-B2D43B792E41}"/>
                </a:ext>
              </a:extLst>
            </p:cNvPr>
            <p:cNvSpPr/>
            <p:nvPr/>
          </p:nvSpPr>
          <p:spPr>
            <a:xfrm>
              <a:off x="3078273" y="2530544"/>
              <a:ext cx="54323" cy="52961"/>
            </a:xfrm>
            <a:custGeom>
              <a:avLst/>
              <a:gdLst/>
              <a:ahLst/>
              <a:cxnLst/>
              <a:rect l="l" t="t" r="r" b="b"/>
              <a:pathLst>
                <a:path w="3668" h="3576" extrusionOk="0">
                  <a:moveTo>
                    <a:pt x="2677" y="0"/>
                  </a:moveTo>
                  <a:cubicBezTo>
                    <a:pt x="1832" y="0"/>
                    <a:pt x="0" y="1778"/>
                    <a:pt x="232" y="2803"/>
                  </a:cubicBezTo>
                  <a:cubicBezTo>
                    <a:pt x="391" y="3386"/>
                    <a:pt x="878" y="3576"/>
                    <a:pt x="1424" y="3576"/>
                  </a:cubicBezTo>
                  <a:cubicBezTo>
                    <a:pt x="1909" y="3576"/>
                    <a:pt x="2442" y="3427"/>
                    <a:pt x="2834" y="3270"/>
                  </a:cubicBezTo>
                  <a:cubicBezTo>
                    <a:pt x="3667" y="2970"/>
                    <a:pt x="3667" y="101"/>
                    <a:pt x="2700" y="1"/>
                  </a:cubicBezTo>
                  <a:cubicBezTo>
                    <a:pt x="2692" y="0"/>
                    <a:pt x="2685" y="0"/>
                    <a:pt x="267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35384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2D8CC0E5-E71E-0389-6F19-9118D42BF9C5}"/>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79B89C55-D570-6C1A-7557-BD5232F2C5B4}"/>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Data &amp; Graph Construction</a:t>
            </a:r>
            <a:endParaRPr dirty="0"/>
          </a:p>
        </p:txBody>
      </p:sp>
      <p:sp>
        <p:nvSpPr>
          <p:cNvPr id="591" name="Google Shape;591;p34">
            <a:extLst>
              <a:ext uri="{FF2B5EF4-FFF2-40B4-BE49-F238E27FC236}">
                <a16:creationId xmlns:a16="http://schemas.microsoft.com/office/drawing/2014/main" id="{E6DC1D8C-73AD-B0C8-4A33-A3805737F923}"/>
              </a:ext>
            </a:extLst>
          </p:cNvPr>
          <p:cNvSpPr txBox="1">
            <a:spLocks noGrp="1"/>
          </p:cNvSpPr>
          <p:nvPr>
            <p:ph type="subTitle" idx="1"/>
          </p:nvPr>
        </p:nvSpPr>
        <p:spPr>
          <a:xfrm>
            <a:off x="544339" y="987412"/>
            <a:ext cx="7496355" cy="68236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dirty="0"/>
              <a:t>Datasets: </a:t>
            </a:r>
            <a:r>
              <a:rPr lang="en-US" b="0" dirty="0"/>
              <a:t>ADNI (Alzheimer's) &amp; ABIDE (Autism) public datasets.</a:t>
            </a:r>
          </a:p>
          <a:p>
            <a:pPr marL="0" lvl="0" indent="0" algn="just" rtl="0">
              <a:spcBef>
                <a:spcPts val="0"/>
              </a:spcBef>
              <a:spcAft>
                <a:spcPts val="0"/>
              </a:spcAft>
            </a:pPr>
            <a:r>
              <a:rPr lang="en-US" dirty="0"/>
              <a:t>Preprocessing Pipeline:</a:t>
            </a:r>
            <a:endParaRPr lang="en-US" b="0" dirty="0"/>
          </a:p>
        </p:txBody>
      </p:sp>
      <p:pic>
        <p:nvPicPr>
          <p:cNvPr id="4098" name="Picture 2">
            <a:extLst>
              <a:ext uri="{FF2B5EF4-FFF2-40B4-BE49-F238E27FC236}">
                <a16:creationId xmlns:a16="http://schemas.microsoft.com/office/drawing/2014/main" id="{4BB879A8-8CAF-514A-0908-5C78B824D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980" y="1738519"/>
            <a:ext cx="3756992" cy="25046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CCD431-F678-F80A-37A0-29AB0351AB33}"/>
              </a:ext>
            </a:extLst>
          </p:cNvPr>
          <p:cNvSpPr txBox="1"/>
          <p:nvPr/>
        </p:nvSpPr>
        <p:spPr>
          <a:xfrm>
            <a:off x="212035" y="1698188"/>
            <a:ext cx="5009321" cy="2585323"/>
          </a:xfrm>
          <a:prstGeom prst="rect">
            <a:avLst/>
          </a:prstGeom>
          <a:noFill/>
        </p:spPr>
        <p:txBody>
          <a:bodyPr wrap="square">
            <a:spAutoFit/>
          </a:bodyPr>
          <a:lstStyle/>
          <a:p>
            <a:pPr marL="342900" lvl="0" indent="-342900" algn="just" rtl="0">
              <a:spcBef>
                <a:spcPts val="0"/>
              </a:spcBef>
              <a:spcAft>
                <a:spcPts val="0"/>
              </a:spcAft>
              <a:buFont typeface="+mj-lt"/>
              <a:buAutoNum type="arabicPeriod"/>
            </a:pPr>
            <a:r>
              <a:rPr lang="en-US" sz="1800" b="1" dirty="0">
                <a:solidFill>
                  <a:schemeClr val="tx1"/>
                </a:solidFill>
              </a:rPr>
              <a:t>Atlas Parcellation</a:t>
            </a:r>
            <a:r>
              <a:rPr lang="en-US" sz="1800" b="1" dirty="0"/>
              <a:t>: </a:t>
            </a:r>
            <a:r>
              <a:rPr lang="en-US" sz="1800" b="0" dirty="0"/>
              <a:t>Use AAL atlas to define 116 brain regions (Nodes).</a:t>
            </a:r>
          </a:p>
          <a:p>
            <a:pPr marL="342900" lvl="0" indent="-342900" algn="just" rtl="0">
              <a:spcBef>
                <a:spcPts val="0"/>
              </a:spcBef>
              <a:spcAft>
                <a:spcPts val="0"/>
              </a:spcAft>
              <a:buFont typeface="+mj-lt"/>
              <a:buAutoNum type="arabicPeriod"/>
            </a:pPr>
            <a:r>
              <a:rPr lang="en-US" sz="1800" b="1" dirty="0">
                <a:solidFill>
                  <a:schemeClr val="tx1"/>
                </a:solidFill>
              </a:rPr>
              <a:t>fMRI Processing</a:t>
            </a:r>
            <a:r>
              <a:rPr lang="en-US" sz="1800" b="0" dirty="0"/>
              <a:t>: Extract average time series for each region.</a:t>
            </a:r>
          </a:p>
          <a:p>
            <a:pPr marL="342900" lvl="0" indent="-342900" algn="just" rtl="0">
              <a:spcBef>
                <a:spcPts val="0"/>
              </a:spcBef>
              <a:spcAft>
                <a:spcPts val="0"/>
              </a:spcAft>
              <a:buFont typeface="+mj-lt"/>
              <a:buAutoNum type="arabicPeriod"/>
            </a:pPr>
            <a:r>
              <a:rPr lang="en-US" sz="1800" b="1" dirty="0">
                <a:solidFill>
                  <a:schemeClr val="tx1"/>
                </a:solidFill>
              </a:rPr>
              <a:t>Connectivity Matrix: </a:t>
            </a:r>
            <a:r>
              <a:rPr lang="en-US" sz="1800" b="0" dirty="0"/>
              <a:t>Calculate Pearson correlation between all region pairs (Edges).</a:t>
            </a:r>
          </a:p>
          <a:p>
            <a:pPr marL="342900" lvl="0" indent="-342900" algn="just" rtl="0">
              <a:spcBef>
                <a:spcPts val="0"/>
              </a:spcBef>
              <a:spcAft>
                <a:spcPts val="0"/>
              </a:spcAft>
              <a:buFont typeface="+mj-lt"/>
              <a:buAutoNum type="arabicPeriod"/>
            </a:pPr>
            <a:r>
              <a:rPr lang="en-US" sz="1800" b="1" dirty="0">
                <a:solidFill>
                  <a:schemeClr val="tx1"/>
                </a:solidFill>
              </a:rPr>
              <a:t>Graph Labeling: </a:t>
            </a:r>
            <a:r>
              <a:rPr lang="en-US" sz="1800" b="0" dirty="0"/>
              <a:t>Label each subject's graph with their diagnosis (e.g., AD vs. Healthy Control).</a:t>
            </a:r>
          </a:p>
        </p:txBody>
      </p:sp>
      <p:grpSp>
        <p:nvGrpSpPr>
          <p:cNvPr id="4" name="Google Shape;467;p32">
            <a:extLst>
              <a:ext uri="{FF2B5EF4-FFF2-40B4-BE49-F238E27FC236}">
                <a16:creationId xmlns:a16="http://schemas.microsoft.com/office/drawing/2014/main" id="{7EAD29AD-2310-108C-C409-EF949BA34F6E}"/>
              </a:ext>
            </a:extLst>
          </p:cNvPr>
          <p:cNvGrpSpPr/>
          <p:nvPr/>
        </p:nvGrpSpPr>
        <p:grpSpPr>
          <a:xfrm>
            <a:off x="0" y="310448"/>
            <a:ext cx="781519" cy="658273"/>
            <a:chOff x="5637072" y="1089046"/>
            <a:chExt cx="3108386" cy="2965653"/>
          </a:xfrm>
        </p:grpSpPr>
        <p:grpSp>
          <p:nvGrpSpPr>
            <p:cNvPr id="5" name="Google Shape;468;p32">
              <a:extLst>
                <a:ext uri="{FF2B5EF4-FFF2-40B4-BE49-F238E27FC236}">
                  <a16:creationId xmlns:a16="http://schemas.microsoft.com/office/drawing/2014/main" id="{4C86155D-0533-CED6-CE35-99C36F3765A2}"/>
                </a:ext>
              </a:extLst>
            </p:cNvPr>
            <p:cNvGrpSpPr/>
            <p:nvPr/>
          </p:nvGrpSpPr>
          <p:grpSpPr>
            <a:xfrm>
              <a:off x="5637072" y="1089046"/>
              <a:ext cx="3108386" cy="2965653"/>
              <a:chOff x="5637072" y="1089046"/>
              <a:chExt cx="3108386" cy="2965653"/>
            </a:xfrm>
          </p:grpSpPr>
          <p:sp>
            <p:nvSpPr>
              <p:cNvPr id="7" name="Google Shape;469;p32">
                <a:extLst>
                  <a:ext uri="{FF2B5EF4-FFF2-40B4-BE49-F238E27FC236}">
                    <a16:creationId xmlns:a16="http://schemas.microsoft.com/office/drawing/2014/main" id="{BD337B65-13B5-25AA-856C-6E6289DFC32A}"/>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470;p32">
                <a:extLst>
                  <a:ext uri="{FF2B5EF4-FFF2-40B4-BE49-F238E27FC236}">
                    <a16:creationId xmlns:a16="http://schemas.microsoft.com/office/drawing/2014/main" id="{831E8362-8F8F-9A2B-E4F1-C3C2956B078E}"/>
                  </a:ext>
                </a:extLst>
              </p:cNvPr>
              <p:cNvGrpSpPr/>
              <p:nvPr/>
            </p:nvGrpSpPr>
            <p:grpSpPr>
              <a:xfrm>
                <a:off x="5637072" y="1089046"/>
                <a:ext cx="3108386" cy="2965653"/>
                <a:chOff x="3804663" y="-4374575"/>
                <a:chExt cx="3421825" cy="3264700"/>
              </a:xfrm>
            </p:grpSpPr>
            <p:sp>
              <p:nvSpPr>
                <p:cNvPr id="10" name="Google Shape;471;p32">
                  <a:extLst>
                    <a:ext uri="{FF2B5EF4-FFF2-40B4-BE49-F238E27FC236}">
                      <a16:creationId xmlns:a16="http://schemas.microsoft.com/office/drawing/2014/main" id="{A5AEC3A0-F983-627F-D083-D19D2F458F3B}"/>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2;p32">
                  <a:extLst>
                    <a:ext uri="{FF2B5EF4-FFF2-40B4-BE49-F238E27FC236}">
                      <a16:creationId xmlns:a16="http://schemas.microsoft.com/office/drawing/2014/main" id="{5E76A1E9-BFED-8761-BD4B-428797CB1FDC}"/>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3;p32">
                  <a:extLst>
                    <a:ext uri="{FF2B5EF4-FFF2-40B4-BE49-F238E27FC236}">
                      <a16:creationId xmlns:a16="http://schemas.microsoft.com/office/drawing/2014/main" id="{847155A0-C468-A86D-1FEC-A61DA220D4ED}"/>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4;p32">
                  <a:extLst>
                    <a:ext uri="{FF2B5EF4-FFF2-40B4-BE49-F238E27FC236}">
                      <a16:creationId xmlns:a16="http://schemas.microsoft.com/office/drawing/2014/main" id="{2021E4FE-A8C3-1AAC-1AE2-D692C5CCFC7B}"/>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5;p32">
                  <a:extLst>
                    <a:ext uri="{FF2B5EF4-FFF2-40B4-BE49-F238E27FC236}">
                      <a16:creationId xmlns:a16="http://schemas.microsoft.com/office/drawing/2014/main" id="{A01AB259-88A3-BAEA-DA14-E2782716DB77}"/>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6;p32">
                  <a:extLst>
                    <a:ext uri="{FF2B5EF4-FFF2-40B4-BE49-F238E27FC236}">
                      <a16:creationId xmlns:a16="http://schemas.microsoft.com/office/drawing/2014/main" id="{D3DC859D-1B3C-D290-36F3-8951E538F249}"/>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7;p32">
                  <a:extLst>
                    <a:ext uri="{FF2B5EF4-FFF2-40B4-BE49-F238E27FC236}">
                      <a16:creationId xmlns:a16="http://schemas.microsoft.com/office/drawing/2014/main" id="{BF2E1CD3-88BD-ADB5-CF6D-F267246F8CB6}"/>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8;p32">
                  <a:extLst>
                    <a:ext uri="{FF2B5EF4-FFF2-40B4-BE49-F238E27FC236}">
                      <a16:creationId xmlns:a16="http://schemas.microsoft.com/office/drawing/2014/main" id="{E794336D-0B3B-E023-D3AE-FD90CCF7B010}"/>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79;p32">
                  <a:extLst>
                    <a:ext uri="{FF2B5EF4-FFF2-40B4-BE49-F238E27FC236}">
                      <a16:creationId xmlns:a16="http://schemas.microsoft.com/office/drawing/2014/main" id="{24B69EEB-53CC-68EA-00F7-4CE46FBB7B4B}"/>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0;p32">
                  <a:extLst>
                    <a:ext uri="{FF2B5EF4-FFF2-40B4-BE49-F238E27FC236}">
                      <a16:creationId xmlns:a16="http://schemas.microsoft.com/office/drawing/2014/main" id="{2107291F-804F-D988-1CEC-18DE53600E99}"/>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1;p32">
                  <a:extLst>
                    <a:ext uri="{FF2B5EF4-FFF2-40B4-BE49-F238E27FC236}">
                      <a16:creationId xmlns:a16="http://schemas.microsoft.com/office/drawing/2014/main" id="{00697D8E-A8AB-0926-F704-CF3DD63BFE03}"/>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2;p32">
                  <a:extLst>
                    <a:ext uri="{FF2B5EF4-FFF2-40B4-BE49-F238E27FC236}">
                      <a16:creationId xmlns:a16="http://schemas.microsoft.com/office/drawing/2014/main" id="{501E3915-5729-7F1E-A8FE-B68DEA5E3428}"/>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3;p32">
                  <a:extLst>
                    <a:ext uri="{FF2B5EF4-FFF2-40B4-BE49-F238E27FC236}">
                      <a16:creationId xmlns:a16="http://schemas.microsoft.com/office/drawing/2014/main" id="{E9A87DBB-BC55-E84B-7AC5-82572CD7AD9D}"/>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4;p32">
                  <a:extLst>
                    <a:ext uri="{FF2B5EF4-FFF2-40B4-BE49-F238E27FC236}">
                      <a16:creationId xmlns:a16="http://schemas.microsoft.com/office/drawing/2014/main" id="{D3F080AD-C05C-E5E5-D775-50A6FB2B4771}"/>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5;p32">
                  <a:extLst>
                    <a:ext uri="{FF2B5EF4-FFF2-40B4-BE49-F238E27FC236}">
                      <a16:creationId xmlns:a16="http://schemas.microsoft.com/office/drawing/2014/main" id="{DA826B62-AEC8-6E0C-29F1-57B6266ADE66}"/>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6;p32">
                  <a:extLst>
                    <a:ext uri="{FF2B5EF4-FFF2-40B4-BE49-F238E27FC236}">
                      <a16:creationId xmlns:a16="http://schemas.microsoft.com/office/drawing/2014/main" id="{87F2FE15-6C4B-AE3D-06DB-6FB6DC123F79}"/>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7;p32">
                  <a:extLst>
                    <a:ext uri="{FF2B5EF4-FFF2-40B4-BE49-F238E27FC236}">
                      <a16:creationId xmlns:a16="http://schemas.microsoft.com/office/drawing/2014/main" id="{DEDA72E9-1643-CD9C-0336-E4C26FD693E8}"/>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8;p32">
                  <a:extLst>
                    <a:ext uri="{FF2B5EF4-FFF2-40B4-BE49-F238E27FC236}">
                      <a16:creationId xmlns:a16="http://schemas.microsoft.com/office/drawing/2014/main" id="{06CB4CDD-535B-F505-0005-1AAC0421FEEE}"/>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9;p32">
                  <a:extLst>
                    <a:ext uri="{FF2B5EF4-FFF2-40B4-BE49-F238E27FC236}">
                      <a16:creationId xmlns:a16="http://schemas.microsoft.com/office/drawing/2014/main" id="{BB47D70C-A323-1F24-BE11-81D3EAD599A8}"/>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0;p32">
                  <a:extLst>
                    <a:ext uri="{FF2B5EF4-FFF2-40B4-BE49-F238E27FC236}">
                      <a16:creationId xmlns:a16="http://schemas.microsoft.com/office/drawing/2014/main" id="{C6C2E82D-9922-0BB3-9C25-5309CC889DE7}"/>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1;p32">
                  <a:extLst>
                    <a:ext uri="{FF2B5EF4-FFF2-40B4-BE49-F238E27FC236}">
                      <a16:creationId xmlns:a16="http://schemas.microsoft.com/office/drawing/2014/main" id="{33A4AD7C-5E1E-9CEE-D42E-82028FE709C9}"/>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2;p32">
                  <a:extLst>
                    <a:ext uri="{FF2B5EF4-FFF2-40B4-BE49-F238E27FC236}">
                      <a16:creationId xmlns:a16="http://schemas.microsoft.com/office/drawing/2014/main" id="{C74B4A46-53DB-DA9A-4BCD-597BD2D419AD}"/>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3;p32">
                  <a:extLst>
                    <a:ext uri="{FF2B5EF4-FFF2-40B4-BE49-F238E27FC236}">
                      <a16:creationId xmlns:a16="http://schemas.microsoft.com/office/drawing/2014/main" id="{F9C8AD8B-A3B4-B2CB-E9BA-06EEBC55B5BE}"/>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4;p32">
                  <a:extLst>
                    <a:ext uri="{FF2B5EF4-FFF2-40B4-BE49-F238E27FC236}">
                      <a16:creationId xmlns:a16="http://schemas.microsoft.com/office/drawing/2014/main" id="{F4901FF1-4702-939E-3018-A88661A9B74C}"/>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2">
                  <a:extLst>
                    <a:ext uri="{FF2B5EF4-FFF2-40B4-BE49-F238E27FC236}">
                      <a16:creationId xmlns:a16="http://schemas.microsoft.com/office/drawing/2014/main" id="{89BD5AFF-303D-96C2-94ED-36B9ADABCCB5}"/>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2">
                  <a:extLst>
                    <a:ext uri="{FF2B5EF4-FFF2-40B4-BE49-F238E27FC236}">
                      <a16:creationId xmlns:a16="http://schemas.microsoft.com/office/drawing/2014/main" id="{590A3A75-222F-5E1A-7D1D-A15C15433E86}"/>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2">
                  <a:extLst>
                    <a:ext uri="{FF2B5EF4-FFF2-40B4-BE49-F238E27FC236}">
                      <a16:creationId xmlns:a16="http://schemas.microsoft.com/office/drawing/2014/main" id="{8C0375AF-33E7-79C0-29C9-C233D9E78583}"/>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8;p32">
                  <a:extLst>
                    <a:ext uri="{FF2B5EF4-FFF2-40B4-BE49-F238E27FC236}">
                      <a16:creationId xmlns:a16="http://schemas.microsoft.com/office/drawing/2014/main" id="{036BFC48-6DE3-85DE-8AE8-07DCF39B7D62}"/>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99;p32">
                  <a:extLst>
                    <a:ext uri="{FF2B5EF4-FFF2-40B4-BE49-F238E27FC236}">
                      <a16:creationId xmlns:a16="http://schemas.microsoft.com/office/drawing/2014/main" id="{809DD41C-3ACF-9B52-E0CC-FA9DD39B2937}"/>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0;p32">
                  <a:extLst>
                    <a:ext uri="{FF2B5EF4-FFF2-40B4-BE49-F238E27FC236}">
                      <a16:creationId xmlns:a16="http://schemas.microsoft.com/office/drawing/2014/main" id="{2B395893-F84A-9E82-7FB7-38A6151CF317}"/>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1;p32">
                  <a:extLst>
                    <a:ext uri="{FF2B5EF4-FFF2-40B4-BE49-F238E27FC236}">
                      <a16:creationId xmlns:a16="http://schemas.microsoft.com/office/drawing/2014/main" id="{844C66C2-3785-1367-FEAF-4C4E690A49A9}"/>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2;p32">
                  <a:extLst>
                    <a:ext uri="{FF2B5EF4-FFF2-40B4-BE49-F238E27FC236}">
                      <a16:creationId xmlns:a16="http://schemas.microsoft.com/office/drawing/2014/main" id="{E275710E-312C-C603-C77F-015AED7A18CB}"/>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3;p32">
                  <a:extLst>
                    <a:ext uri="{FF2B5EF4-FFF2-40B4-BE49-F238E27FC236}">
                      <a16:creationId xmlns:a16="http://schemas.microsoft.com/office/drawing/2014/main" id="{64D324C7-1950-E1EC-6898-165581F4FDB3}"/>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4;p32">
                  <a:extLst>
                    <a:ext uri="{FF2B5EF4-FFF2-40B4-BE49-F238E27FC236}">
                      <a16:creationId xmlns:a16="http://schemas.microsoft.com/office/drawing/2014/main" id="{64876087-39EE-696C-883D-3E27948A1231}"/>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5;p32">
                  <a:extLst>
                    <a:ext uri="{FF2B5EF4-FFF2-40B4-BE49-F238E27FC236}">
                      <a16:creationId xmlns:a16="http://schemas.microsoft.com/office/drawing/2014/main" id="{87D40435-2FD0-1117-2F39-7894F3A87665}"/>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6;p32">
                  <a:extLst>
                    <a:ext uri="{FF2B5EF4-FFF2-40B4-BE49-F238E27FC236}">
                      <a16:creationId xmlns:a16="http://schemas.microsoft.com/office/drawing/2014/main" id="{3DF80868-CABD-64A0-438F-7D4D6CBE0D0B}"/>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7;p32">
                  <a:extLst>
                    <a:ext uri="{FF2B5EF4-FFF2-40B4-BE49-F238E27FC236}">
                      <a16:creationId xmlns:a16="http://schemas.microsoft.com/office/drawing/2014/main" id="{EF66AB68-340F-4D91-F742-AF97091B5FCF}"/>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8;p32">
                  <a:extLst>
                    <a:ext uri="{FF2B5EF4-FFF2-40B4-BE49-F238E27FC236}">
                      <a16:creationId xmlns:a16="http://schemas.microsoft.com/office/drawing/2014/main" id="{55821CC7-9D8D-D2E9-33F6-20EB4FD915D0}"/>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09;p32">
                  <a:extLst>
                    <a:ext uri="{FF2B5EF4-FFF2-40B4-BE49-F238E27FC236}">
                      <a16:creationId xmlns:a16="http://schemas.microsoft.com/office/drawing/2014/main" id="{30AAC5A6-9CFA-B704-1F56-6B17FF8BBBC1}"/>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0;p32">
                  <a:extLst>
                    <a:ext uri="{FF2B5EF4-FFF2-40B4-BE49-F238E27FC236}">
                      <a16:creationId xmlns:a16="http://schemas.microsoft.com/office/drawing/2014/main" id="{F8A6D031-50ED-1F2D-EBC6-8BA0DC0B50F4}"/>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1;p32">
                  <a:extLst>
                    <a:ext uri="{FF2B5EF4-FFF2-40B4-BE49-F238E27FC236}">
                      <a16:creationId xmlns:a16="http://schemas.microsoft.com/office/drawing/2014/main" id="{F80FBCDE-FBA7-B8C2-E3CF-3BAE8CDBC144}"/>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2;p32">
                  <a:extLst>
                    <a:ext uri="{FF2B5EF4-FFF2-40B4-BE49-F238E27FC236}">
                      <a16:creationId xmlns:a16="http://schemas.microsoft.com/office/drawing/2014/main" id="{29985561-04C6-3B72-9F1A-C490D0AE6B3B}"/>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3;p32">
                  <a:extLst>
                    <a:ext uri="{FF2B5EF4-FFF2-40B4-BE49-F238E27FC236}">
                      <a16:creationId xmlns:a16="http://schemas.microsoft.com/office/drawing/2014/main" id="{FDE25FF2-8CD3-F489-E769-61281118F8FF}"/>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4;p32">
                  <a:extLst>
                    <a:ext uri="{FF2B5EF4-FFF2-40B4-BE49-F238E27FC236}">
                      <a16:creationId xmlns:a16="http://schemas.microsoft.com/office/drawing/2014/main" id="{8FCEF278-D8E9-94A5-BE09-19115D3E226E}"/>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5;p32">
                  <a:extLst>
                    <a:ext uri="{FF2B5EF4-FFF2-40B4-BE49-F238E27FC236}">
                      <a16:creationId xmlns:a16="http://schemas.microsoft.com/office/drawing/2014/main" id="{81D667D4-3CE4-F627-D13E-003F41DC9FB3}"/>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6;p32">
                  <a:extLst>
                    <a:ext uri="{FF2B5EF4-FFF2-40B4-BE49-F238E27FC236}">
                      <a16:creationId xmlns:a16="http://schemas.microsoft.com/office/drawing/2014/main" id="{DD883166-C196-3336-5374-127753E741BC}"/>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7;p32">
                  <a:extLst>
                    <a:ext uri="{FF2B5EF4-FFF2-40B4-BE49-F238E27FC236}">
                      <a16:creationId xmlns:a16="http://schemas.microsoft.com/office/drawing/2014/main" id="{8A3C823E-C6FD-9BB8-4313-BB41B91F143B}"/>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8;p32">
                  <a:extLst>
                    <a:ext uri="{FF2B5EF4-FFF2-40B4-BE49-F238E27FC236}">
                      <a16:creationId xmlns:a16="http://schemas.microsoft.com/office/drawing/2014/main" id="{E3CA16C9-C4F2-9400-E703-997DB61CC110}"/>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19;p32">
                  <a:extLst>
                    <a:ext uri="{FF2B5EF4-FFF2-40B4-BE49-F238E27FC236}">
                      <a16:creationId xmlns:a16="http://schemas.microsoft.com/office/drawing/2014/main" id="{EE68507B-9B3E-9778-737A-946BF46C45BC}"/>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0;p32">
                  <a:extLst>
                    <a:ext uri="{FF2B5EF4-FFF2-40B4-BE49-F238E27FC236}">
                      <a16:creationId xmlns:a16="http://schemas.microsoft.com/office/drawing/2014/main" id="{8FEEE7F2-38B3-4434-D925-DC3DC8C6B6D5}"/>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1;p32">
                  <a:extLst>
                    <a:ext uri="{FF2B5EF4-FFF2-40B4-BE49-F238E27FC236}">
                      <a16:creationId xmlns:a16="http://schemas.microsoft.com/office/drawing/2014/main" id="{AA4BB41C-BF9A-B46B-1573-8EDF7662EAD7}"/>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2;p32">
                  <a:extLst>
                    <a:ext uri="{FF2B5EF4-FFF2-40B4-BE49-F238E27FC236}">
                      <a16:creationId xmlns:a16="http://schemas.microsoft.com/office/drawing/2014/main" id="{FB0ECF3F-B987-E829-1470-1404AC0D7254}"/>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3;p32">
                  <a:extLst>
                    <a:ext uri="{FF2B5EF4-FFF2-40B4-BE49-F238E27FC236}">
                      <a16:creationId xmlns:a16="http://schemas.microsoft.com/office/drawing/2014/main" id="{A746EDD1-9107-9791-984C-C273BC4671EF}"/>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4;p32">
                  <a:extLst>
                    <a:ext uri="{FF2B5EF4-FFF2-40B4-BE49-F238E27FC236}">
                      <a16:creationId xmlns:a16="http://schemas.microsoft.com/office/drawing/2014/main" id="{4CBD46EF-8F31-662F-A179-4D7A49CF6631}"/>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5;p32">
                  <a:extLst>
                    <a:ext uri="{FF2B5EF4-FFF2-40B4-BE49-F238E27FC236}">
                      <a16:creationId xmlns:a16="http://schemas.microsoft.com/office/drawing/2014/main" id="{918BB3DD-5004-D6D2-A0EF-E17DF98CA250}"/>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6;p32">
                  <a:extLst>
                    <a:ext uri="{FF2B5EF4-FFF2-40B4-BE49-F238E27FC236}">
                      <a16:creationId xmlns:a16="http://schemas.microsoft.com/office/drawing/2014/main" id="{D5B21175-D042-393D-6AEE-F08D6D807756}"/>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7;p32">
                  <a:extLst>
                    <a:ext uri="{FF2B5EF4-FFF2-40B4-BE49-F238E27FC236}">
                      <a16:creationId xmlns:a16="http://schemas.microsoft.com/office/drawing/2014/main" id="{A0FF12DF-54ED-0B73-4B1E-50D7CCB976D5}"/>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8;p32">
                  <a:extLst>
                    <a:ext uri="{FF2B5EF4-FFF2-40B4-BE49-F238E27FC236}">
                      <a16:creationId xmlns:a16="http://schemas.microsoft.com/office/drawing/2014/main" id="{2347FDB3-A0D9-45C7-A5A5-562483F67981}"/>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29;p32">
                  <a:extLst>
                    <a:ext uri="{FF2B5EF4-FFF2-40B4-BE49-F238E27FC236}">
                      <a16:creationId xmlns:a16="http://schemas.microsoft.com/office/drawing/2014/main" id="{6A2D107B-AF83-9333-A621-5931AAFF1CF8}"/>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0;p32">
                  <a:extLst>
                    <a:ext uri="{FF2B5EF4-FFF2-40B4-BE49-F238E27FC236}">
                      <a16:creationId xmlns:a16="http://schemas.microsoft.com/office/drawing/2014/main" id="{A42A8E03-CFD1-8F5A-6996-267213C340F4}"/>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1;p32">
                  <a:extLst>
                    <a:ext uri="{FF2B5EF4-FFF2-40B4-BE49-F238E27FC236}">
                      <a16:creationId xmlns:a16="http://schemas.microsoft.com/office/drawing/2014/main" id="{E8C37BF8-6CF6-E2D7-91C2-468F411375FF}"/>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2;p32">
                  <a:extLst>
                    <a:ext uri="{FF2B5EF4-FFF2-40B4-BE49-F238E27FC236}">
                      <a16:creationId xmlns:a16="http://schemas.microsoft.com/office/drawing/2014/main" id="{957B6111-B425-E017-D4EE-32080A661902}"/>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3;p32">
                  <a:extLst>
                    <a:ext uri="{FF2B5EF4-FFF2-40B4-BE49-F238E27FC236}">
                      <a16:creationId xmlns:a16="http://schemas.microsoft.com/office/drawing/2014/main" id="{2DF247D9-4D76-FE3B-C705-0CB83BDAD1F7}"/>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4;p32">
                  <a:extLst>
                    <a:ext uri="{FF2B5EF4-FFF2-40B4-BE49-F238E27FC236}">
                      <a16:creationId xmlns:a16="http://schemas.microsoft.com/office/drawing/2014/main" id="{EC42EA73-0336-1FD9-64B2-542A5A97ED49}"/>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5;p32">
                  <a:extLst>
                    <a:ext uri="{FF2B5EF4-FFF2-40B4-BE49-F238E27FC236}">
                      <a16:creationId xmlns:a16="http://schemas.microsoft.com/office/drawing/2014/main" id="{4C61B09A-C132-BF47-69A0-B179015455D7}"/>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6;p32">
                  <a:extLst>
                    <a:ext uri="{FF2B5EF4-FFF2-40B4-BE49-F238E27FC236}">
                      <a16:creationId xmlns:a16="http://schemas.microsoft.com/office/drawing/2014/main" id="{49CD88DA-B723-9013-62D1-A65404D4F8AA}"/>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7;p32">
                  <a:extLst>
                    <a:ext uri="{FF2B5EF4-FFF2-40B4-BE49-F238E27FC236}">
                      <a16:creationId xmlns:a16="http://schemas.microsoft.com/office/drawing/2014/main" id="{6B87626A-5F7D-9948-902A-0819B46FB711}"/>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8;p32">
                  <a:extLst>
                    <a:ext uri="{FF2B5EF4-FFF2-40B4-BE49-F238E27FC236}">
                      <a16:creationId xmlns:a16="http://schemas.microsoft.com/office/drawing/2014/main" id="{AB5FEE66-DF6F-B50C-37AF-1E9ACEFA626A}"/>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39;p32">
                  <a:extLst>
                    <a:ext uri="{FF2B5EF4-FFF2-40B4-BE49-F238E27FC236}">
                      <a16:creationId xmlns:a16="http://schemas.microsoft.com/office/drawing/2014/main" id="{51B127C3-8D20-C285-D394-900C52CA2F93}"/>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0;p32">
                  <a:extLst>
                    <a:ext uri="{FF2B5EF4-FFF2-40B4-BE49-F238E27FC236}">
                      <a16:creationId xmlns:a16="http://schemas.microsoft.com/office/drawing/2014/main" id="{45D8800F-8AC4-0512-08E6-4663B81CD047}"/>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1;p32">
                  <a:extLst>
                    <a:ext uri="{FF2B5EF4-FFF2-40B4-BE49-F238E27FC236}">
                      <a16:creationId xmlns:a16="http://schemas.microsoft.com/office/drawing/2014/main" id="{BF08BAF1-D244-79BD-1A59-95A6336B20E7}"/>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2;p32">
                  <a:extLst>
                    <a:ext uri="{FF2B5EF4-FFF2-40B4-BE49-F238E27FC236}">
                      <a16:creationId xmlns:a16="http://schemas.microsoft.com/office/drawing/2014/main" id="{5D28389F-401D-DF6F-2239-190D0986E310}"/>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3;p32">
                  <a:extLst>
                    <a:ext uri="{FF2B5EF4-FFF2-40B4-BE49-F238E27FC236}">
                      <a16:creationId xmlns:a16="http://schemas.microsoft.com/office/drawing/2014/main" id="{377BDA56-0BA2-ED53-9B88-BDFC272CB043}"/>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4;p32">
                  <a:extLst>
                    <a:ext uri="{FF2B5EF4-FFF2-40B4-BE49-F238E27FC236}">
                      <a16:creationId xmlns:a16="http://schemas.microsoft.com/office/drawing/2014/main" id="{523E6C10-B000-D841-3EED-5FE99C25E9A1}"/>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5;p32">
                  <a:extLst>
                    <a:ext uri="{FF2B5EF4-FFF2-40B4-BE49-F238E27FC236}">
                      <a16:creationId xmlns:a16="http://schemas.microsoft.com/office/drawing/2014/main" id="{D45581CE-CA16-3961-62B7-472C784A7820}"/>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6;p32">
                  <a:extLst>
                    <a:ext uri="{FF2B5EF4-FFF2-40B4-BE49-F238E27FC236}">
                      <a16:creationId xmlns:a16="http://schemas.microsoft.com/office/drawing/2014/main" id="{888663CF-A400-6240-10ED-DC10239A4CE0}"/>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7;p32">
                  <a:extLst>
                    <a:ext uri="{FF2B5EF4-FFF2-40B4-BE49-F238E27FC236}">
                      <a16:creationId xmlns:a16="http://schemas.microsoft.com/office/drawing/2014/main" id="{CF01092C-111F-FB6D-8C36-791F66EFCFBD}"/>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8;p32">
                  <a:extLst>
                    <a:ext uri="{FF2B5EF4-FFF2-40B4-BE49-F238E27FC236}">
                      <a16:creationId xmlns:a16="http://schemas.microsoft.com/office/drawing/2014/main" id="{F00DA1A1-9925-31CA-BD39-9644F5ADA24F}"/>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49;p32">
                  <a:extLst>
                    <a:ext uri="{FF2B5EF4-FFF2-40B4-BE49-F238E27FC236}">
                      <a16:creationId xmlns:a16="http://schemas.microsoft.com/office/drawing/2014/main" id="{9E2C65B7-AFCF-63C4-D07E-C0FBBB974CA8}"/>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0;p32">
                  <a:extLst>
                    <a:ext uri="{FF2B5EF4-FFF2-40B4-BE49-F238E27FC236}">
                      <a16:creationId xmlns:a16="http://schemas.microsoft.com/office/drawing/2014/main" id="{DAC68B2E-A212-1545-1328-0F6322A56508}"/>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1;p32">
                  <a:extLst>
                    <a:ext uri="{FF2B5EF4-FFF2-40B4-BE49-F238E27FC236}">
                      <a16:creationId xmlns:a16="http://schemas.microsoft.com/office/drawing/2014/main" id="{385C6445-906A-2D4A-5CA5-52ED296C953B}"/>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2;p32">
                  <a:extLst>
                    <a:ext uri="{FF2B5EF4-FFF2-40B4-BE49-F238E27FC236}">
                      <a16:creationId xmlns:a16="http://schemas.microsoft.com/office/drawing/2014/main" id="{15523C03-18FF-BD4D-F7DF-7C9EB99C2FB5}"/>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3;p32">
                  <a:extLst>
                    <a:ext uri="{FF2B5EF4-FFF2-40B4-BE49-F238E27FC236}">
                      <a16:creationId xmlns:a16="http://schemas.microsoft.com/office/drawing/2014/main" id="{6EC9A5F1-D33B-8F97-2E5D-5C0C2F154D08}"/>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4;p32">
                  <a:extLst>
                    <a:ext uri="{FF2B5EF4-FFF2-40B4-BE49-F238E27FC236}">
                      <a16:creationId xmlns:a16="http://schemas.microsoft.com/office/drawing/2014/main" id="{83436849-D13F-1C47-9CCE-5735F5ED899C}"/>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5;p32">
                  <a:extLst>
                    <a:ext uri="{FF2B5EF4-FFF2-40B4-BE49-F238E27FC236}">
                      <a16:creationId xmlns:a16="http://schemas.microsoft.com/office/drawing/2014/main" id="{821AF8C2-814E-7F2F-D5EB-9B238C176EDF}"/>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6;p32">
                  <a:extLst>
                    <a:ext uri="{FF2B5EF4-FFF2-40B4-BE49-F238E27FC236}">
                      <a16:creationId xmlns:a16="http://schemas.microsoft.com/office/drawing/2014/main" id="{D9D2BC3E-AED0-578F-E32D-9771FECD442D}"/>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7;p32">
                  <a:extLst>
                    <a:ext uri="{FF2B5EF4-FFF2-40B4-BE49-F238E27FC236}">
                      <a16:creationId xmlns:a16="http://schemas.microsoft.com/office/drawing/2014/main" id="{95B31321-D4B8-D304-79B1-812D2C309FC4}"/>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8;p32">
                  <a:extLst>
                    <a:ext uri="{FF2B5EF4-FFF2-40B4-BE49-F238E27FC236}">
                      <a16:creationId xmlns:a16="http://schemas.microsoft.com/office/drawing/2014/main" id="{D65B90F5-F98F-8AEB-3AA6-D2566F3B377F}"/>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59;p32">
                  <a:extLst>
                    <a:ext uri="{FF2B5EF4-FFF2-40B4-BE49-F238E27FC236}">
                      <a16:creationId xmlns:a16="http://schemas.microsoft.com/office/drawing/2014/main" id="{7ED39C95-E7AD-C45F-C9A9-3E52E35AE0EA}"/>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0;p32">
                  <a:extLst>
                    <a:ext uri="{FF2B5EF4-FFF2-40B4-BE49-F238E27FC236}">
                      <a16:creationId xmlns:a16="http://schemas.microsoft.com/office/drawing/2014/main" id="{6782498E-60F6-F869-EBC4-D254F618E09F}"/>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1;p32">
                  <a:extLst>
                    <a:ext uri="{FF2B5EF4-FFF2-40B4-BE49-F238E27FC236}">
                      <a16:creationId xmlns:a16="http://schemas.microsoft.com/office/drawing/2014/main" id="{6292C593-D832-29FC-C22F-2C44BFF1FD5B}"/>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2;p32">
                  <a:extLst>
                    <a:ext uri="{FF2B5EF4-FFF2-40B4-BE49-F238E27FC236}">
                      <a16:creationId xmlns:a16="http://schemas.microsoft.com/office/drawing/2014/main" id="{5ACF668A-B440-EFCB-FF02-494C622AEF7C}"/>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3;p32">
                  <a:extLst>
                    <a:ext uri="{FF2B5EF4-FFF2-40B4-BE49-F238E27FC236}">
                      <a16:creationId xmlns:a16="http://schemas.microsoft.com/office/drawing/2014/main" id="{51402ED3-DEFC-5619-BEFA-D6D01CCE1076}"/>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4;p32">
                  <a:extLst>
                    <a:ext uri="{FF2B5EF4-FFF2-40B4-BE49-F238E27FC236}">
                      <a16:creationId xmlns:a16="http://schemas.microsoft.com/office/drawing/2014/main" id="{B1CF1772-6428-7610-631D-CEB583F1C108}"/>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5;p32">
                  <a:extLst>
                    <a:ext uri="{FF2B5EF4-FFF2-40B4-BE49-F238E27FC236}">
                      <a16:creationId xmlns:a16="http://schemas.microsoft.com/office/drawing/2014/main" id="{800001F1-2956-6926-E981-7014C353E72B}"/>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6;p32">
                  <a:extLst>
                    <a:ext uri="{FF2B5EF4-FFF2-40B4-BE49-F238E27FC236}">
                      <a16:creationId xmlns:a16="http://schemas.microsoft.com/office/drawing/2014/main" id="{0192DA3E-50D4-DCB2-C4D5-696B135678EA}"/>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7;p32">
                  <a:extLst>
                    <a:ext uri="{FF2B5EF4-FFF2-40B4-BE49-F238E27FC236}">
                      <a16:creationId xmlns:a16="http://schemas.microsoft.com/office/drawing/2014/main" id="{4CD5C0C6-2407-CD09-D969-329EED87BBC2}"/>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568;p32">
                  <a:extLst>
                    <a:ext uri="{FF2B5EF4-FFF2-40B4-BE49-F238E27FC236}">
                      <a16:creationId xmlns:a16="http://schemas.microsoft.com/office/drawing/2014/main" id="{7BAD580B-4AE3-54DB-2DDA-DC15CE257018}"/>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569;p32">
                <a:extLst>
                  <a:ext uri="{FF2B5EF4-FFF2-40B4-BE49-F238E27FC236}">
                    <a16:creationId xmlns:a16="http://schemas.microsoft.com/office/drawing/2014/main" id="{04A09346-E7EE-3FDC-3F72-1C6DEF7C8EE4}"/>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0;p32">
              <a:extLst>
                <a:ext uri="{FF2B5EF4-FFF2-40B4-BE49-F238E27FC236}">
                  <a16:creationId xmlns:a16="http://schemas.microsoft.com/office/drawing/2014/main" id="{F7B260DF-0FE7-1F4B-BCA5-18CBEDB155E0}"/>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6914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8"/>
          <p:cNvSpPr txBox="1">
            <a:spLocks noGrp="1"/>
          </p:cNvSpPr>
          <p:nvPr>
            <p:ph type="title"/>
          </p:nvPr>
        </p:nvSpPr>
        <p:spPr>
          <a:xfrm>
            <a:off x="1272261" y="47218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Course: Basic Graph Theory</a:t>
            </a:r>
            <a:endParaRPr dirty="0"/>
          </a:p>
        </p:txBody>
      </p:sp>
      <p:grpSp>
        <p:nvGrpSpPr>
          <p:cNvPr id="2" name="Google Shape;280;p27">
            <a:extLst>
              <a:ext uri="{FF2B5EF4-FFF2-40B4-BE49-F238E27FC236}">
                <a16:creationId xmlns:a16="http://schemas.microsoft.com/office/drawing/2014/main" id="{485EBC54-2E93-518D-4166-CF6CA10562C4}"/>
              </a:ext>
            </a:extLst>
          </p:cNvPr>
          <p:cNvGrpSpPr/>
          <p:nvPr/>
        </p:nvGrpSpPr>
        <p:grpSpPr>
          <a:xfrm>
            <a:off x="98612" y="452672"/>
            <a:ext cx="623764" cy="662896"/>
            <a:chOff x="7628825" y="3491050"/>
            <a:chExt cx="2567700" cy="2672025"/>
          </a:xfrm>
        </p:grpSpPr>
        <p:sp>
          <p:nvSpPr>
            <p:cNvPr id="3" name="Google Shape;281;p27">
              <a:extLst>
                <a:ext uri="{FF2B5EF4-FFF2-40B4-BE49-F238E27FC236}">
                  <a16:creationId xmlns:a16="http://schemas.microsoft.com/office/drawing/2014/main" id="{D9796C74-D6A7-A45A-4F58-A08D7CDA39D8}"/>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2;p27">
              <a:extLst>
                <a:ext uri="{FF2B5EF4-FFF2-40B4-BE49-F238E27FC236}">
                  <a16:creationId xmlns:a16="http://schemas.microsoft.com/office/drawing/2014/main" id="{16278B1D-DE33-FEFB-DE54-01F25A9CCE7B}"/>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3;p27">
              <a:extLst>
                <a:ext uri="{FF2B5EF4-FFF2-40B4-BE49-F238E27FC236}">
                  <a16:creationId xmlns:a16="http://schemas.microsoft.com/office/drawing/2014/main" id="{4BBF796E-9DBC-8190-1C29-EA57153322A8}"/>
                </a:ext>
              </a:extLst>
            </p:cNvPr>
            <p:cNvSpPr/>
            <p:nvPr/>
          </p:nvSpPr>
          <p:spPr>
            <a:xfrm>
              <a:off x="7628825" y="3495100"/>
              <a:ext cx="1278925" cy="2666075"/>
            </a:xfrm>
            <a:custGeom>
              <a:avLst/>
              <a:gdLst/>
              <a:ahLst/>
              <a:cxnLst/>
              <a:rect l="l" t="t" r="r" b="b"/>
              <a:pathLst>
                <a:path w="51157" h="106643" extrusionOk="0">
                  <a:moveTo>
                    <a:pt x="41478" y="1"/>
                  </a:moveTo>
                  <a:cubicBezTo>
                    <a:pt x="32064" y="1"/>
                    <a:pt x="27144" y="5621"/>
                    <a:pt x="27144" y="5621"/>
                  </a:cubicBezTo>
                  <a:cubicBezTo>
                    <a:pt x="22706" y="5621"/>
                    <a:pt x="21977" y="9238"/>
                    <a:pt x="21977" y="9238"/>
                  </a:cubicBezTo>
                  <a:cubicBezTo>
                    <a:pt x="14651" y="12399"/>
                    <a:pt x="14651" y="19481"/>
                    <a:pt x="14651" y="19481"/>
                  </a:cubicBezTo>
                  <a:cubicBezTo>
                    <a:pt x="14651" y="19481"/>
                    <a:pt x="10548" y="23980"/>
                    <a:pt x="9089" y="27657"/>
                  </a:cubicBezTo>
                  <a:cubicBezTo>
                    <a:pt x="7660" y="31396"/>
                    <a:pt x="9089" y="32673"/>
                    <a:pt x="9089" y="32673"/>
                  </a:cubicBezTo>
                  <a:cubicBezTo>
                    <a:pt x="9089" y="32673"/>
                    <a:pt x="4013" y="34040"/>
                    <a:pt x="6353" y="41822"/>
                  </a:cubicBezTo>
                  <a:cubicBezTo>
                    <a:pt x="6353" y="41822"/>
                    <a:pt x="1" y="45773"/>
                    <a:pt x="2706" y="62126"/>
                  </a:cubicBezTo>
                  <a:cubicBezTo>
                    <a:pt x="2706" y="62126"/>
                    <a:pt x="3192" y="66868"/>
                    <a:pt x="6049" y="69087"/>
                  </a:cubicBezTo>
                  <a:cubicBezTo>
                    <a:pt x="6049" y="69087"/>
                    <a:pt x="3861" y="74467"/>
                    <a:pt x="8907" y="78722"/>
                  </a:cubicBezTo>
                  <a:cubicBezTo>
                    <a:pt x="8907" y="78722"/>
                    <a:pt x="13344" y="95987"/>
                    <a:pt x="24500" y="99026"/>
                  </a:cubicBezTo>
                  <a:cubicBezTo>
                    <a:pt x="24500" y="99026"/>
                    <a:pt x="25381" y="104710"/>
                    <a:pt x="34378" y="105956"/>
                  </a:cubicBezTo>
                  <a:cubicBezTo>
                    <a:pt x="34378" y="105956"/>
                    <a:pt x="37541" y="106643"/>
                    <a:pt x="40934" y="106643"/>
                  </a:cubicBezTo>
                  <a:cubicBezTo>
                    <a:pt x="44084" y="106643"/>
                    <a:pt x="47434" y="106051"/>
                    <a:pt x="48634" y="103768"/>
                  </a:cubicBezTo>
                  <a:cubicBezTo>
                    <a:pt x="51157" y="99026"/>
                    <a:pt x="50701" y="78084"/>
                    <a:pt x="50701" y="78084"/>
                  </a:cubicBezTo>
                  <a:lnTo>
                    <a:pt x="50701" y="3037"/>
                  </a:lnTo>
                  <a:cubicBezTo>
                    <a:pt x="50731" y="3037"/>
                    <a:pt x="49181" y="1092"/>
                    <a:pt x="46962" y="605"/>
                  </a:cubicBezTo>
                  <a:cubicBezTo>
                    <a:pt x="44992" y="181"/>
                    <a:pt x="43163" y="1"/>
                    <a:pt x="41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4;p27">
              <a:extLst>
                <a:ext uri="{FF2B5EF4-FFF2-40B4-BE49-F238E27FC236}">
                  <a16:creationId xmlns:a16="http://schemas.microsoft.com/office/drawing/2014/main" id="{162555BC-C301-F845-A84C-526CC0ECF6EC}"/>
                </a:ext>
              </a:extLst>
            </p:cNvPr>
            <p:cNvSpPr/>
            <p:nvPr/>
          </p:nvSpPr>
          <p:spPr>
            <a:xfrm>
              <a:off x="8296025" y="5302525"/>
              <a:ext cx="512950" cy="139525"/>
            </a:xfrm>
            <a:custGeom>
              <a:avLst/>
              <a:gdLst/>
              <a:ahLst/>
              <a:cxnLst/>
              <a:rect l="l" t="t" r="r" b="b"/>
              <a:pathLst>
                <a:path w="20518" h="5581" extrusionOk="0">
                  <a:moveTo>
                    <a:pt x="16379" y="1"/>
                  </a:moveTo>
                  <a:cubicBezTo>
                    <a:pt x="15478" y="1"/>
                    <a:pt x="14569" y="128"/>
                    <a:pt x="13709" y="346"/>
                  </a:cubicBezTo>
                  <a:cubicBezTo>
                    <a:pt x="11429" y="923"/>
                    <a:pt x="9332" y="2048"/>
                    <a:pt x="7143" y="2899"/>
                  </a:cubicBezTo>
                  <a:cubicBezTo>
                    <a:pt x="5583" y="3476"/>
                    <a:pt x="3917" y="3918"/>
                    <a:pt x="2273" y="3918"/>
                  </a:cubicBezTo>
                  <a:cubicBezTo>
                    <a:pt x="1579" y="3918"/>
                    <a:pt x="889" y="3839"/>
                    <a:pt x="213" y="3659"/>
                  </a:cubicBezTo>
                  <a:lnTo>
                    <a:pt x="0" y="4024"/>
                  </a:lnTo>
                  <a:cubicBezTo>
                    <a:pt x="1854" y="4601"/>
                    <a:pt x="3708" y="5209"/>
                    <a:pt x="5623" y="5452"/>
                  </a:cubicBezTo>
                  <a:cubicBezTo>
                    <a:pt x="6272" y="5533"/>
                    <a:pt x="6920" y="5581"/>
                    <a:pt x="7565" y="5581"/>
                  </a:cubicBezTo>
                  <a:cubicBezTo>
                    <a:pt x="8855" y="5581"/>
                    <a:pt x="10132" y="5391"/>
                    <a:pt x="11368" y="4905"/>
                  </a:cubicBezTo>
                  <a:cubicBezTo>
                    <a:pt x="12918" y="4297"/>
                    <a:pt x="14286" y="3233"/>
                    <a:pt x="15715" y="2413"/>
                  </a:cubicBezTo>
                  <a:cubicBezTo>
                    <a:pt x="16929" y="1704"/>
                    <a:pt x="18312" y="1122"/>
                    <a:pt x="19688" y="1122"/>
                  </a:cubicBezTo>
                  <a:cubicBezTo>
                    <a:pt x="19965" y="1122"/>
                    <a:pt x="20242" y="1146"/>
                    <a:pt x="20517" y="1197"/>
                  </a:cubicBezTo>
                  <a:cubicBezTo>
                    <a:pt x="19325" y="346"/>
                    <a:pt x="17863" y="1"/>
                    <a:pt x="163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5;p27">
              <a:extLst>
                <a:ext uri="{FF2B5EF4-FFF2-40B4-BE49-F238E27FC236}">
                  <a16:creationId xmlns:a16="http://schemas.microsoft.com/office/drawing/2014/main" id="{8B0B844F-AC2E-A27F-8C02-57D20093D41D}"/>
                </a:ext>
              </a:extLst>
            </p:cNvPr>
            <p:cNvSpPr/>
            <p:nvPr/>
          </p:nvSpPr>
          <p:spPr>
            <a:xfrm>
              <a:off x="7725325" y="5212375"/>
              <a:ext cx="1161150" cy="950700"/>
            </a:xfrm>
            <a:custGeom>
              <a:avLst/>
              <a:gdLst/>
              <a:ahLst/>
              <a:cxnLst/>
              <a:rect l="l" t="t" r="r" b="b"/>
              <a:pathLst>
                <a:path w="46446" h="38028" extrusionOk="0">
                  <a:moveTo>
                    <a:pt x="1703" y="0"/>
                  </a:moveTo>
                  <a:lnTo>
                    <a:pt x="1703" y="0"/>
                  </a:lnTo>
                  <a:cubicBezTo>
                    <a:pt x="1855" y="152"/>
                    <a:pt x="2037" y="304"/>
                    <a:pt x="2189" y="456"/>
                  </a:cubicBezTo>
                  <a:cubicBezTo>
                    <a:pt x="2189" y="456"/>
                    <a:pt x="1" y="5836"/>
                    <a:pt x="5047" y="10092"/>
                  </a:cubicBezTo>
                  <a:cubicBezTo>
                    <a:pt x="5047" y="10092"/>
                    <a:pt x="9484" y="27356"/>
                    <a:pt x="20640" y="30396"/>
                  </a:cubicBezTo>
                  <a:cubicBezTo>
                    <a:pt x="20640" y="30396"/>
                    <a:pt x="21521" y="36080"/>
                    <a:pt x="30518" y="37357"/>
                  </a:cubicBezTo>
                  <a:cubicBezTo>
                    <a:pt x="30518" y="37357"/>
                    <a:pt x="33644" y="38027"/>
                    <a:pt x="37015" y="38027"/>
                  </a:cubicBezTo>
                  <a:cubicBezTo>
                    <a:pt x="40183" y="38027"/>
                    <a:pt x="43566" y="37435"/>
                    <a:pt x="44774" y="35138"/>
                  </a:cubicBezTo>
                  <a:cubicBezTo>
                    <a:pt x="45655" y="33557"/>
                    <a:pt x="46142" y="30062"/>
                    <a:pt x="46446" y="26171"/>
                  </a:cubicBezTo>
                  <a:lnTo>
                    <a:pt x="46446" y="26171"/>
                  </a:lnTo>
                  <a:cubicBezTo>
                    <a:pt x="44662" y="27002"/>
                    <a:pt x="44705" y="32270"/>
                    <a:pt x="40576" y="32270"/>
                  </a:cubicBezTo>
                  <a:cubicBezTo>
                    <a:pt x="39568" y="32270"/>
                    <a:pt x="38312" y="31956"/>
                    <a:pt x="36719" y="31186"/>
                  </a:cubicBezTo>
                  <a:cubicBezTo>
                    <a:pt x="33679" y="29758"/>
                    <a:pt x="34743" y="25229"/>
                    <a:pt x="34743" y="25229"/>
                  </a:cubicBezTo>
                  <a:lnTo>
                    <a:pt x="34743" y="25229"/>
                  </a:lnTo>
                  <a:cubicBezTo>
                    <a:pt x="33415" y="26039"/>
                    <a:pt x="31177" y="27241"/>
                    <a:pt x="28235" y="27241"/>
                  </a:cubicBezTo>
                  <a:cubicBezTo>
                    <a:pt x="25991" y="27241"/>
                    <a:pt x="23338" y="26542"/>
                    <a:pt x="20366" y="24438"/>
                  </a:cubicBezTo>
                  <a:cubicBezTo>
                    <a:pt x="16719" y="21855"/>
                    <a:pt x="16323" y="18055"/>
                    <a:pt x="16506" y="15259"/>
                  </a:cubicBezTo>
                  <a:lnTo>
                    <a:pt x="16506" y="15259"/>
                  </a:lnTo>
                  <a:cubicBezTo>
                    <a:pt x="15477" y="16033"/>
                    <a:pt x="14548" y="16370"/>
                    <a:pt x="13682" y="16370"/>
                  </a:cubicBezTo>
                  <a:cubicBezTo>
                    <a:pt x="11757" y="16370"/>
                    <a:pt x="10139" y="14705"/>
                    <a:pt x="8420" y="12463"/>
                  </a:cubicBezTo>
                  <a:cubicBezTo>
                    <a:pt x="5867" y="9180"/>
                    <a:pt x="5320" y="4864"/>
                    <a:pt x="5107" y="730"/>
                  </a:cubicBezTo>
                  <a:cubicBezTo>
                    <a:pt x="4998" y="735"/>
                    <a:pt x="4889" y="738"/>
                    <a:pt x="4781" y="738"/>
                  </a:cubicBezTo>
                  <a:cubicBezTo>
                    <a:pt x="3710" y="738"/>
                    <a:pt x="2669" y="470"/>
                    <a:pt x="17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6;p27">
              <a:extLst>
                <a:ext uri="{FF2B5EF4-FFF2-40B4-BE49-F238E27FC236}">
                  <a16:creationId xmlns:a16="http://schemas.microsoft.com/office/drawing/2014/main" id="{421555B6-7785-22EC-DB61-95D4EF2AD98A}"/>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7;p27">
              <a:extLst>
                <a:ext uri="{FF2B5EF4-FFF2-40B4-BE49-F238E27FC236}">
                  <a16:creationId xmlns:a16="http://schemas.microsoft.com/office/drawing/2014/main" id="{2718CEBD-C678-9B8F-690E-5014D5A3F569}"/>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p27">
              <a:extLst>
                <a:ext uri="{FF2B5EF4-FFF2-40B4-BE49-F238E27FC236}">
                  <a16:creationId xmlns:a16="http://schemas.microsoft.com/office/drawing/2014/main" id="{06CED530-DE38-1E1B-16F6-D58FD8B36C7B}"/>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9;p27">
              <a:extLst>
                <a:ext uri="{FF2B5EF4-FFF2-40B4-BE49-F238E27FC236}">
                  <a16:creationId xmlns:a16="http://schemas.microsoft.com/office/drawing/2014/main" id="{09DB8F0F-EBA7-735C-6407-28E2343861DC}"/>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90;p27">
              <a:extLst>
                <a:ext uri="{FF2B5EF4-FFF2-40B4-BE49-F238E27FC236}">
                  <a16:creationId xmlns:a16="http://schemas.microsoft.com/office/drawing/2014/main" id="{FE856765-13FC-039C-B250-D1154F4CBA3F}"/>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1;p27">
              <a:extLst>
                <a:ext uri="{FF2B5EF4-FFF2-40B4-BE49-F238E27FC236}">
                  <a16:creationId xmlns:a16="http://schemas.microsoft.com/office/drawing/2014/main" id="{C1A66C55-0471-C1F8-3086-EBB4011C54BC}"/>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2;p27">
              <a:extLst>
                <a:ext uri="{FF2B5EF4-FFF2-40B4-BE49-F238E27FC236}">
                  <a16:creationId xmlns:a16="http://schemas.microsoft.com/office/drawing/2014/main" id="{183B3B9A-A9FD-D988-7E0B-0718C5BCC590}"/>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3;p27">
              <a:extLst>
                <a:ext uri="{FF2B5EF4-FFF2-40B4-BE49-F238E27FC236}">
                  <a16:creationId xmlns:a16="http://schemas.microsoft.com/office/drawing/2014/main" id="{2C68F75D-5991-D571-D624-DD698AEA671D}"/>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94;p27">
              <a:extLst>
                <a:ext uri="{FF2B5EF4-FFF2-40B4-BE49-F238E27FC236}">
                  <a16:creationId xmlns:a16="http://schemas.microsoft.com/office/drawing/2014/main" id="{DAE1E65F-BC06-F40A-A684-086A86DBD57D}"/>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95;p27">
              <a:extLst>
                <a:ext uri="{FF2B5EF4-FFF2-40B4-BE49-F238E27FC236}">
                  <a16:creationId xmlns:a16="http://schemas.microsoft.com/office/drawing/2014/main" id="{4A69544F-EA4C-F229-A8A8-4E887F1CB65C}"/>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6;p27">
              <a:extLst>
                <a:ext uri="{FF2B5EF4-FFF2-40B4-BE49-F238E27FC236}">
                  <a16:creationId xmlns:a16="http://schemas.microsoft.com/office/drawing/2014/main" id="{FD4C0CFC-6D68-ABDD-216C-2A07348B1419}"/>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97;p27">
              <a:extLst>
                <a:ext uri="{FF2B5EF4-FFF2-40B4-BE49-F238E27FC236}">
                  <a16:creationId xmlns:a16="http://schemas.microsoft.com/office/drawing/2014/main" id="{874B1023-EAAB-5489-21E1-42F358815D3B}"/>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98;p27">
              <a:extLst>
                <a:ext uri="{FF2B5EF4-FFF2-40B4-BE49-F238E27FC236}">
                  <a16:creationId xmlns:a16="http://schemas.microsoft.com/office/drawing/2014/main" id="{790FEDA8-5DFE-9598-4A49-C5C835AF3C03}"/>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99;p27">
              <a:extLst>
                <a:ext uri="{FF2B5EF4-FFF2-40B4-BE49-F238E27FC236}">
                  <a16:creationId xmlns:a16="http://schemas.microsoft.com/office/drawing/2014/main" id="{FABEB935-5FBD-17C9-3726-E17214BCBE2C}"/>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0;p27">
              <a:extLst>
                <a:ext uri="{FF2B5EF4-FFF2-40B4-BE49-F238E27FC236}">
                  <a16:creationId xmlns:a16="http://schemas.microsoft.com/office/drawing/2014/main" id="{53F68473-EF9D-03B3-123C-9908790C5DB0}"/>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1;p27">
              <a:extLst>
                <a:ext uri="{FF2B5EF4-FFF2-40B4-BE49-F238E27FC236}">
                  <a16:creationId xmlns:a16="http://schemas.microsoft.com/office/drawing/2014/main" id="{6899A667-1B9C-014F-9E92-33F7FE7200EA}"/>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2;p27">
              <a:extLst>
                <a:ext uri="{FF2B5EF4-FFF2-40B4-BE49-F238E27FC236}">
                  <a16:creationId xmlns:a16="http://schemas.microsoft.com/office/drawing/2014/main" id="{39D8B65B-5AB3-B79E-EA69-863C137DF8E5}"/>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3;p27">
              <a:extLst>
                <a:ext uri="{FF2B5EF4-FFF2-40B4-BE49-F238E27FC236}">
                  <a16:creationId xmlns:a16="http://schemas.microsoft.com/office/drawing/2014/main" id="{81C7BC9A-86DE-9AAD-EE7C-9E7A3A6AA608}"/>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4;p27">
              <a:extLst>
                <a:ext uri="{FF2B5EF4-FFF2-40B4-BE49-F238E27FC236}">
                  <a16:creationId xmlns:a16="http://schemas.microsoft.com/office/drawing/2014/main" id="{C83FA117-D72C-1C35-A0A8-DDF0707A126A}"/>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5;p27">
              <a:extLst>
                <a:ext uri="{FF2B5EF4-FFF2-40B4-BE49-F238E27FC236}">
                  <a16:creationId xmlns:a16="http://schemas.microsoft.com/office/drawing/2014/main" id="{86F8757E-4DAF-9079-A242-D969A0248252}"/>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6;p27">
              <a:extLst>
                <a:ext uri="{FF2B5EF4-FFF2-40B4-BE49-F238E27FC236}">
                  <a16:creationId xmlns:a16="http://schemas.microsoft.com/office/drawing/2014/main" id="{BC7C365D-1897-B006-0781-D0CABE7A708C}"/>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7;p27">
              <a:extLst>
                <a:ext uri="{FF2B5EF4-FFF2-40B4-BE49-F238E27FC236}">
                  <a16:creationId xmlns:a16="http://schemas.microsoft.com/office/drawing/2014/main" id="{E7EFBF4D-3DA0-7225-0998-848FB0A91D7C}"/>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8;p27">
              <a:extLst>
                <a:ext uri="{FF2B5EF4-FFF2-40B4-BE49-F238E27FC236}">
                  <a16:creationId xmlns:a16="http://schemas.microsoft.com/office/drawing/2014/main" id="{672BCB48-DDCE-8178-87E8-8BFE6A21DD18}"/>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9;p27">
              <a:extLst>
                <a:ext uri="{FF2B5EF4-FFF2-40B4-BE49-F238E27FC236}">
                  <a16:creationId xmlns:a16="http://schemas.microsoft.com/office/drawing/2014/main" id="{DEA516D0-1FBD-8E9F-1C53-7A5FF0BAA72F}"/>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0;p27">
              <a:extLst>
                <a:ext uri="{FF2B5EF4-FFF2-40B4-BE49-F238E27FC236}">
                  <a16:creationId xmlns:a16="http://schemas.microsoft.com/office/drawing/2014/main" id="{DED2B9AD-D151-E1AF-E3DA-5132FA51B7F2}"/>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1;p27">
              <a:extLst>
                <a:ext uri="{FF2B5EF4-FFF2-40B4-BE49-F238E27FC236}">
                  <a16:creationId xmlns:a16="http://schemas.microsoft.com/office/drawing/2014/main" id="{474CA2C0-EAD1-86E1-7157-7C93F9496733}"/>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2;p27">
              <a:extLst>
                <a:ext uri="{FF2B5EF4-FFF2-40B4-BE49-F238E27FC236}">
                  <a16:creationId xmlns:a16="http://schemas.microsoft.com/office/drawing/2014/main" id="{AE6443D7-7659-4AB4-B6E0-BAC12D8C614F}"/>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3;p27">
              <a:extLst>
                <a:ext uri="{FF2B5EF4-FFF2-40B4-BE49-F238E27FC236}">
                  <a16:creationId xmlns:a16="http://schemas.microsoft.com/office/drawing/2014/main" id="{1F7B53B7-C8DD-DA15-3620-AFC82AB17364}"/>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4;p27">
              <a:extLst>
                <a:ext uri="{FF2B5EF4-FFF2-40B4-BE49-F238E27FC236}">
                  <a16:creationId xmlns:a16="http://schemas.microsoft.com/office/drawing/2014/main" id="{CBACB99E-56D1-3D8E-080D-3EC4401984C1}"/>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5;p27">
              <a:extLst>
                <a:ext uri="{FF2B5EF4-FFF2-40B4-BE49-F238E27FC236}">
                  <a16:creationId xmlns:a16="http://schemas.microsoft.com/office/drawing/2014/main" id="{697B3DE8-C066-27B4-D4C7-65FC22140716}"/>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6;p27">
              <a:extLst>
                <a:ext uri="{FF2B5EF4-FFF2-40B4-BE49-F238E27FC236}">
                  <a16:creationId xmlns:a16="http://schemas.microsoft.com/office/drawing/2014/main" id="{AAFCB948-9095-F471-96E3-858F4499932F}"/>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17;p27">
              <a:extLst>
                <a:ext uri="{FF2B5EF4-FFF2-40B4-BE49-F238E27FC236}">
                  <a16:creationId xmlns:a16="http://schemas.microsoft.com/office/drawing/2014/main" id="{2FD36458-B3F4-C06B-5266-B5535F34A5C2}"/>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18;p27">
              <a:extLst>
                <a:ext uri="{FF2B5EF4-FFF2-40B4-BE49-F238E27FC236}">
                  <a16:creationId xmlns:a16="http://schemas.microsoft.com/office/drawing/2014/main" id="{F3E077C0-EDEC-655C-4EC8-3559A27DD8A1}"/>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19;p27">
              <a:extLst>
                <a:ext uri="{FF2B5EF4-FFF2-40B4-BE49-F238E27FC236}">
                  <a16:creationId xmlns:a16="http://schemas.microsoft.com/office/drawing/2014/main" id="{B22EE004-4A13-C319-8587-500F717E18BD}"/>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0;p27">
              <a:extLst>
                <a:ext uri="{FF2B5EF4-FFF2-40B4-BE49-F238E27FC236}">
                  <a16:creationId xmlns:a16="http://schemas.microsoft.com/office/drawing/2014/main" id="{44C7D19E-4213-411E-1D57-59B2B0FFE003}"/>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1;p27">
              <a:extLst>
                <a:ext uri="{FF2B5EF4-FFF2-40B4-BE49-F238E27FC236}">
                  <a16:creationId xmlns:a16="http://schemas.microsoft.com/office/drawing/2014/main" id="{2DADC3B1-02A8-9DF5-E932-90C33957CE59}"/>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2;p27">
              <a:extLst>
                <a:ext uri="{FF2B5EF4-FFF2-40B4-BE49-F238E27FC236}">
                  <a16:creationId xmlns:a16="http://schemas.microsoft.com/office/drawing/2014/main" id="{B95F6E27-B34B-E1D3-AC2E-685C6B87FF20}"/>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3;p27">
              <a:extLst>
                <a:ext uri="{FF2B5EF4-FFF2-40B4-BE49-F238E27FC236}">
                  <a16:creationId xmlns:a16="http://schemas.microsoft.com/office/drawing/2014/main" id="{B1C0258A-FEC2-7F18-D6EE-9DCB10BB62D8}"/>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4;p27">
              <a:extLst>
                <a:ext uri="{FF2B5EF4-FFF2-40B4-BE49-F238E27FC236}">
                  <a16:creationId xmlns:a16="http://schemas.microsoft.com/office/drawing/2014/main" id="{1009EB56-76AF-69BE-A3DE-36E4288135D9}"/>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5;p27">
              <a:extLst>
                <a:ext uri="{FF2B5EF4-FFF2-40B4-BE49-F238E27FC236}">
                  <a16:creationId xmlns:a16="http://schemas.microsoft.com/office/drawing/2014/main" id="{5C2D5A08-36A6-92DC-033D-3B95083F96B6}"/>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6;p27">
              <a:extLst>
                <a:ext uri="{FF2B5EF4-FFF2-40B4-BE49-F238E27FC236}">
                  <a16:creationId xmlns:a16="http://schemas.microsoft.com/office/drawing/2014/main" id="{C5C785D8-1A46-E0FF-7FE9-5A96DB2BEF18}"/>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7;p27">
              <a:extLst>
                <a:ext uri="{FF2B5EF4-FFF2-40B4-BE49-F238E27FC236}">
                  <a16:creationId xmlns:a16="http://schemas.microsoft.com/office/drawing/2014/main" id="{CC094DE3-2552-D6FD-6FE9-6037605F6AF7}"/>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8;p27">
              <a:extLst>
                <a:ext uri="{FF2B5EF4-FFF2-40B4-BE49-F238E27FC236}">
                  <a16:creationId xmlns:a16="http://schemas.microsoft.com/office/drawing/2014/main" id="{9A347F7E-CECF-3C8B-7188-2F75AA9162EB}"/>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9;p27">
              <a:extLst>
                <a:ext uri="{FF2B5EF4-FFF2-40B4-BE49-F238E27FC236}">
                  <a16:creationId xmlns:a16="http://schemas.microsoft.com/office/drawing/2014/main" id="{E6B18E6F-3AB6-60A3-C1EB-77D628900738}"/>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0;p27">
              <a:extLst>
                <a:ext uri="{FF2B5EF4-FFF2-40B4-BE49-F238E27FC236}">
                  <a16:creationId xmlns:a16="http://schemas.microsoft.com/office/drawing/2014/main" id="{273AC53E-09BA-72DC-6FF7-9747E967216F}"/>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1;p27">
              <a:extLst>
                <a:ext uri="{FF2B5EF4-FFF2-40B4-BE49-F238E27FC236}">
                  <a16:creationId xmlns:a16="http://schemas.microsoft.com/office/drawing/2014/main" id="{EDCE9C1F-8853-B603-AD12-6F2B55EB2A80}"/>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2;p27">
              <a:extLst>
                <a:ext uri="{FF2B5EF4-FFF2-40B4-BE49-F238E27FC236}">
                  <a16:creationId xmlns:a16="http://schemas.microsoft.com/office/drawing/2014/main" id="{C010B728-5E56-DDB3-B9C5-BDB19BC24B0A}"/>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3;p27">
              <a:extLst>
                <a:ext uri="{FF2B5EF4-FFF2-40B4-BE49-F238E27FC236}">
                  <a16:creationId xmlns:a16="http://schemas.microsoft.com/office/drawing/2014/main" id="{F2378A5A-0FC7-873E-CFAA-5EE17D899EA3}"/>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4;p27">
              <a:extLst>
                <a:ext uri="{FF2B5EF4-FFF2-40B4-BE49-F238E27FC236}">
                  <a16:creationId xmlns:a16="http://schemas.microsoft.com/office/drawing/2014/main" id="{A878093F-3947-1232-DCAD-9708536F7ED8}"/>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5;p27">
              <a:extLst>
                <a:ext uri="{FF2B5EF4-FFF2-40B4-BE49-F238E27FC236}">
                  <a16:creationId xmlns:a16="http://schemas.microsoft.com/office/drawing/2014/main" id="{B28EF5D2-0FE9-4DE1-7588-1B088D902CF8}"/>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6;p27">
              <a:extLst>
                <a:ext uri="{FF2B5EF4-FFF2-40B4-BE49-F238E27FC236}">
                  <a16:creationId xmlns:a16="http://schemas.microsoft.com/office/drawing/2014/main" id="{E64D5971-BDC5-773B-13EA-40F7FF59BCBE}"/>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7;p27">
              <a:extLst>
                <a:ext uri="{FF2B5EF4-FFF2-40B4-BE49-F238E27FC236}">
                  <a16:creationId xmlns:a16="http://schemas.microsoft.com/office/drawing/2014/main" id="{FF447394-D70A-A30B-5D40-E33ABF4710C1}"/>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8;p27">
              <a:extLst>
                <a:ext uri="{FF2B5EF4-FFF2-40B4-BE49-F238E27FC236}">
                  <a16:creationId xmlns:a16="http://schemas.microsoft.com/office/drawing/2014/main" id="{A68C76E2-E16B-9ECE-280F-858902927E99}"/>
                </a:ext>
              </a:extLst>
            </p:cNvPr>
            <p:cNvSpPr/>
            <p:nvPr/>
          </p:nvSpPr>
          <p:spPr>
            <a:xfrm>
              <a:off x="7821850" y="4619650"/>
              <a:ext cx="359450" cy="454600"/>
            </a:xfrm>
            <a:custGeom>
              <a:avLst/>
              <a:gdLst/>
              <a:ahLst/>
              <a:cxnLst/>
              <a:rect l="l" t="t" r="r" b="b"/>
              <a:pathLst>
                <a:path w="14378" h="18184" extrusionOk="0">
                  <a:moveTo>
                    <a:pt x="304" y="1"/>
                  </a:moveTo>
                  <a:lnTo>
                    <a:pt x="0" y="426"/>
                  </a:lnTo>
                  <a:cubicBezTo>
                    <a:pt x="608" y="6110"/>
                    <a:pt x="2857" y="11642"/>
                    <a:pt x="6383" y="16111"/>
                  </a:cubicBezTo>
                  <a:cubicBezTo>
                    <a:pt x="7181" y="17147"/>
                    <a:pt x="8303" y="18184"/>
                    <a:pt x="9508" y="18184"/>
                  </a:cubicBezTo>
                  <a:cubicBezTo>
                    <a:pt x="9681" y="18184"/>
                    <a:pt x="9855" y="18162"/>
                    <a:pt x="10031" y="18117"/>
                  </a:cubicBezTo>
                  <a:cubicBezTo>
                    <a:pt x="11399" y="17813"/>
                    <a:pt x="12098" y="16202"/>
                    <a:pt x="11854" y="14773"/>
                  </a:cubicBezTo>
                  <a:cubicBezTo>
                    <a:pt x="11642" y="13405"/>
                    <a:pt x="10730" y="12250"/>
                    <a:pt x="9818" y="11186"/>
                  </a:cubicBezTo>
                  <a:cubicBezTo>
                    <a:pt x="8906" y="10123"/>
                    <a:pt x="7933" y="8968"/>
                    <a:pt x="7629" y="7630"/>
                  </a:cubicBezTo>
                  <a:cubicBezTo>
                    <a:pt x="7447" y="6931"/>
                    <a:pt x="7629" y="5928"/>
                    <a:pt x="8359" y="5806"/>
                  </a:cubicBezTo>
                  <a:cubicBezTo>
                    <a:pt x="8398" y="5801"/>
                    <a:pt x="8436" y="5799"/>
                    <a:pt x="8474" y="5799"/>
                  </a:cubicBezTo>
                  <a:cubicBezTo>
                    <a:pt x="9110" y="5799"/>
                    <a:pt x="9548" y="6492"/>
                    <a:pt x="10122" y="6779"/>
                  </a:cubicBezTo>
                  <a:cubicBezTo>
                    <a:pt x="10343" y="6895"/>
                    <a:pt x="10583" y="6946"/>
                    <a:pt x="10827" y="6946"/>
                  </a:cubicBezTo>
                  <a:cubicBezTo>
                    <a:pt x="11352" y="6946"/>
                    <a:pt x="11895" y="6707"/>
                    <a:pt x="12310" y="6354"/>
                  </a:cubicBezTo>
                  <a:cubicBezTo>
                    <a:pt x="12918" y="5806"/>
                    <a:pt x="13253" y="5107"/>
                    <a:pt x="13648" y="4378"/>
                  </a:cubicBezTo>
                  <a:cubicBezTo>
                    <a:pt x="14013" y="3618"/>
                    <a:pt x="14377" y="2736"/>
                    <a:pt x="13982" y="2007"/>
                  </a:cubicBezTo>
                  <a:cubicBezTo>
                    <a:pt x="13709" y="1521"/>
                    <a:pt x="13040" y="1247"/>
                    <a:pt x="12402" y="1217"/>
                  </a:cubicBezTo>
                  <a:cubicBezTo>
                    <a:pt x="12352" y="1214"/>
                    <a:pt x="12302" y="1213"/>
                    <a:pt x="12252" y="1213"/>
                  </a:cubicBezTo>
                  <a:cubicBezTo>
                    <a:pt x="11638" y="1213"/>
                    <a:pt x="11049" y="1380"/>
                    <a:pt x="10487" y="1521"/>
                  </a:cubicBezTo>
                  <a:cubicBezTo>
                    <a:pt x="9467" y="1757"/>
                    <a:pt x="8417" y="1874"/>
                    <a:pt x="7365" y="1874"/>
                  </a:cubicBezTo>
                  <a:cubicBezTo>
                    <a:pt x="4905" y="1874"/>
                    <a:pt x="2433" y="1236"/>
                    <a:pt x="30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9;p27">
              <a:extLst>
                <a:ext uri="{FF2B5EF4-FFF2-40B4-BE49-F238E27FC236}">
                  <a16:creationId xmlns:a16="http://schemas.microsoft.com/office/drawing/2014/main" id="{8F1C6725-5DC7-1DCF-6B07-2B225465BBB0}"/>
                </a:ext>
              </a:extLst>
            </p:cNvPr>
            <p:cNvSpPr/>
            <p:nvPr/>
          </p:nvSpPr>
          <p:spPr>
            <a:xfrm>
              <a:off x="7821075" y="4354450"/>
              <a:ext cx="130725" cy="144475"/>
            </a:xfrm>
            <a:custGeom>
              <a:avLst/>
              <a:gdLst/>
              <a:ahLst/>
              <a:cxnLst/>
              <a:rect l="l" t="t" r="r" b="b"/>
              <a:pathLst>
                <a:path w="5229" h="5779" extrusionOk="0">
                  <a:moveTo>
                    <a:pt x="1976" y="1"/>
                  </a:moveTo>
                  <a:cubicBezTo>
                    <a:pt x="1186" y="366"/>
                    <a:pt x="639" y="1125"/>
                    <a:pt x="365" y="1916"/>
                  </a:cubicBezTo>
                  <a:cubicBezTo>
                    <a:pt x="92" y="2706"/>
                    <a:pt x="62" y="3587"/>
                    <a:pt x="31" y="4408"/>
                  </a:cubicBezTo>
                  <a:cubicBezTo>
                    <a:pt x="1" y="4955"/>
                    <a:pt x="62" y="5594"/>
                    <a:pt x="578" y="5746"/>
                  </a:cubicBezTo>
                  <a:cubicBezTo>
                    <a:pt x="641" y="5768"/>
                    <a:pt x="703" y="5778"/>
                    <a:pt x="766" y="5778"/>
                  </a:cubicBezTo>
                  <a:cubicBezTo>
                    <a:pt x="1037" y="5778"/>
                    <a:pt x="1304" y="5590"/>
                    <a:pt x="1551" y="5442"/>
                  </a:cubicBezTo>
                  <a:cubicBezTo>
                    <a:pt x="2615" y="4712"/>
                    <a:pt x="3709" y="4013"/>
                    <a:pt x="4773" y="3284"/>
                  </a:cubicBezTo>
                  <a:cubicBezTo>
                    <a:pt x="5016" y="3132"/>
                    <a:pt x="5229" y="2949"/>
                    <a:pt x="5229" y="2676"/>
                  </a:cubicBezTo>
                  <a:cubicBezTo>
                    <a:pt x="5229" y="2493"/>
                    <a:pt x="5138" y="2341"/>
                    <a:pt x="4986" y="2220"/>
                  </a:cubicBezTo>
                  <a:cubicBezTo>
                    <a:pt x="4226" y="1369"/>
                    <a:pt x="3253" y="700"/>
                    <a:pt x="2280" y="153"/>
                  </a:cubicBezTo>
                  <a:lnTo>
                    <a:pt x="1976"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0;p27">
              <a:extLst>
                <a:ext uri="{FF2B5EF4-FFF2-40B4-BE49-F238E27FC236}">
                  <a16:creationId xmlns:a16="http://schemas.microsoft.com/office/drawing/2014/main" id="{1F112FEC-F3AE-9D87-A1AF-46067804DD3F}"/>
                </a:ext>
              </a:extLst>
            </p:cNvPr>
            <p:cNvSpPr/>
            <p:nvPr/>
          </p:nvSpPr>
          <p:spPr>
            <a:xfrm>
              <a:off x="7963175" y="4194425"/>
              <a:ext cx="230275" cy="88625"/>
            </a:xfrm>
            <a:custGeom>
              <a:avLst/>
              <a:gdLst/>
              <a:ahLst/>
              <a:cxnLst/>
              <a:rect l="l" t="t" r="r" b="b"/>
              <a:pathLst>
                <a:path w="9211" h="3545" extrusionOk="0">
                  <a:moveTo>
                    <a:pt x="7294" y="1"/>
                  </a:moveTo>
                  <a:cubicBezTo>
                    <a:pt x="6136" y="1"/>
                    <a:pt x="5041" y="448"/>
                    <a:pt x="3922" y="748"/>
                  </a:cubicBezTo>
                  <a:cubicBezTo>
                    <a:pt x="3334" y="906"/>
                    <a:pt x="2712" y="1023"/>
                    <a:pt x="2111" y="1023"/>
                  </a:cubicBezTo>
                  <a:cubicBezTo>
                    <a:pt x="1438" y="1023"/>
                    <a:pt x="790" y="876"/>
                    <a:pt x="244" y="475"/>
                  </a:cubicBezTo>
                  <a:lnTo>
                    <a:pt x="122" y="1022"/>
                  </a:lnTo>
                  <a:cubicBezTo>
                    <a:pt x="1" y="1842"/>
                    <a:pt x="548" y="2633"/>
                    <a:pt x="1277" y="3058"/>
                  </a:cubicBezTo>
                  <a:cubicBezTo>
                    <a:pt x="1976" y="3484"/>
                    <a:pt x="2858" y="3545"/>
                    <a:pt x="3709" y="3545"/>
                  </a:cubicBezTo>
                  <a:cubicBezTo>
                    <a:pt x="5168" y="3514"/>
                    <a:pt x="6688" y="3180"/>
                    <a:pt x="8025" y="2542"/>
                  </a:cubicBezTo>
                  <a:cubicBezTo>
                    <a:pt x="8603" y="2298"/>
                    <a:pt x="9211" y="1842"/>
                    <a:pt x="9180" y="1204"/>
                  </a:cubicBezTo>
                  <a:cubicBezTo>
                    <a:pt x="9180" y="535"/>
                    <a:pt x="8360" y="110"/>
                    <a:pt x="7691" y="19"/>
                  </a:cubicBezTo>
                  <a:cubicBezTo>
                    <a:pt x="7558" y="6"/>
                    <a:pt x="7425" y="1"/>
                    <a:pt x="72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1;p27">
              <a:extLst>
                <a:ext uri="{FF2B5EF4-FFF2-40B4-BE49-F238E27FC236}">
                  <a16:creationId xmlns:a16="http://schemas.microsoft.com/office/drawing/2014/main" id="{A1E114EB-3CB6-1251-570B-E4341632E6F0}"/>
                </a:ext>
              </a:extLst>
            </p:cNvPr>
            <p:cNvSpPr/>
            <p:nvPr/>
          </p:nvSpPr>
          <p:spPr>
            <a:xfrm>
              <a:off x="8211675" y="3917275"/>
              <a:ext cx="167950" cy="253750"/>
            </a:xfrm>
            <a:custGeom>
              <a:avLst/>
              <a:gdLst/>
              <a:ahLst/>
              <a:cxnLst/>
              <a:rect l="l" t="t" r="r" b="b"/>
              <a:pathLst>
                <a:path w="6718" h="10150" extrusionOk="0">
                  <a:moveTo>
                    <a:pt x="2097" y="0"/>
                  </a:moveTo>
                  <a:cubicBezTo>
                    <a:pt x="1472" y="0"/>
                    <a:pt x="852" y="406"/>
                    <a:pt x="517" y="922"/>
                  </a:cubicBezTo>
                  <a:cubicBezTo>
                    <a:pt x="152" y="1591"/>
                    <a:pt x="31" y="2351"/>
                    <a:pt x="31" y="3111"/>
                  </a:cubicBezTo>
                  <a:cubicBezTo>
                    <a:pt x="0" y="4387"/>
                    <a:pt x="91" y="5694"/>
                    <a:pt x="547" y="6910"/>
                  </a:cubicBezTo>
                  <a:cubicBezTo>
                    <a:pt x="1003" y="8126"/>
                    <a:pt x="1885" y="9190"/>
                    <a:pt x="3040" y="9737"/>
                  </a:cubicBezTo>
                  <a:cubicBezTo>
                    <a:pt x="3563" y="10006"/>
                    <a:pt x="4166" y="10150"/>
                    <a:pt x="4769" y="10150"/>
                  </a:cubicBezTo>
                  <a:cubicBezTo>
                    <a:pt x="5459" y="10150"/>
                    <a:pt x="6149" y="9961"/>
                    <a:pt x="6718" y="9555"/>
                  </a:cubicBezTo>
                  <a:cubicBezTo>
                    <a:pt x="5015" y="8977"/>
                    <a:pt x="3982" y="7214"/>
                    <a:pt x="3556" y="5451"/>
                  </a:cubicBezTo>
                  <a:cubicBezTo>
                    <a:pt x="3192" y="3719"/>
                    <a:pt x="3252" y="1895"/>
                    <a:pt x="2949" y="102"/>
                  </a:cubicBezTo>
                  <a:lnTo>
                    <a:pt x="2432" y="41"/>
                  </a:lnTo>
                  <a:cubicBezTo>
                    <a:pt x="2321" y="13"/>
                    <a:pt x="2209" y="0"/>
                    <a:pt x="209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42;p27">
              <a:extLst>
                <a:ext uri="{FF2B5EF4-FFF2-40B4-BE49-F238E27FC236}">
                  <a16:creationId xmlns:a16="http://schemas.microsoft.com/office/drawing/2014/main" id="{61033B0B-AFFE-9258-B4D3-242EB298D214}"/>
                </a:ext>
              </a:extLst>
            </p:cNvPr>
            <p:cNvSpPr/>
            <p:nvPr/>
          </p:nvSpPr>
          <p:spPr>
            <a:xfrm>
              <a:off x="8419125" y="3915850"/>
              <a:ext cx="109450" cy="177225"/>
            </a:xfrm>
            <a:custGeom>
              <a:avLst/>
              <a:gdLst/>
              <a:ahLst/>
              <a:cxnLst/>
              <a:rect l="l" t="t" r="r" b="b"/>
              <a:pathLst>
                <a:path w="4378" h="7089" extrusionOk="0">
                  <a:moveTo>
                    <a:pt x="990" y="0"/>
                  </a:moveTo>
                  <a:cubicBezTo>
                    <a:pt x="605" y="0"/>
                    <a:pt x="213" y="190"/>
                    <a:pt x="91" y="554"/>
                  </a:cubicBezTo>
                  <a:cubicBezTo>
                    <a:pt x="0" y="797"/>
                    <a:pt x="61" y="1070"/>
                    <a:pt x="122" y="1283"/>
                  </a:cubicBezTo>
                  <a:cubicBezTo>
                    <a:pt x="517" y="3107"/>
                    <a:pt x="851" y="4900"/>
                    <a:pt x="1216" y="6724"/>
                  </a:cubicBezTo>
                  <a:lnTo>
                    <a:pt x="821" y="7089"/>
                  </a:lnTo>
                  <a:cubicBezTo>
                    <a:pt x="1642" y="6846"/>
                    <a:pt x="2493" y="6542"/>
                    <a:pt x="3161" y="5964"/>
                  </a:cubicBezTo>
                  <a:cubicBezTo>
                    <a:pt x="3860" y="5447"/>
                    <a:pt x="4377" y="4627"/>
                    <a:pt x="4377" y="3776"/>
                  </a:cubicBezTo>
                  <a:cubicBezTo>
                    <a:pt x="4377" y="2560"/>
                    <a:pt x="3404" y="1587"/>
                    <a:pt x="2493" y="797"/>
                  </a:cubicBezTo>
                  <a:cubicBezTo>
                    <a:pt x="2128" y="493"/>
                    <a:pt x="1763" y="159"/>
                    <a:pt x="1277" y="37"/>
                  </a:cubicBezTo>
                  <a:cubicBezTo>
                    <a:pt x="1185" y="12"/>
                    <a:pt x="1088" y="0"/>
                    <a:pt x="99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43;p27">
              <a:extLst>
                <a:ext uri="{FF2B5EF4-FFF2-40B4-BE49-F238E27FC236}">
                  <a16:creationId xmlns:a16="http://schemas.microsoft.com/office/drawing/2014/main" id="{C2AD6C99-745C-8E7A-EF35-02062B42ADD0}"/>
                </a:ext>
              </a:extLst>
            </p:cNvPr>
            <p:cNvSpPr/>
            <p:nvPr/>
          </p:nvSpPr>
          <p:spPr>
            <a:xfrm>
              <a:off x="8387200" y="3780750"/>
              <a:ext cx="463550" cy="287250"/>
            </a:xfrm>
            <a:custGeom>
              <a:avLst/>
              <a:gdLst/>
              <a:ahLst/>
              <a:cxnLst/>
              <a:rect l="l" t="t" r="r" b="b"/>
              <a:pathLst>
                <a:path w="18542" h="11490" extrusionOk="0">
                  <a:moveTo>
                    <a:pt x="3876" y="0"/>
                  </a:moveTo>
                  <a:cubicBezTo>
                    <a:pt x="2501" y="0"/>
                    <a:pt x="1125" y="395"/>
                    <a:pt x="1" y="1186"/>
                  </a:cubicBezTo>
                  <a:cubicBezTo>
                    <a:pt x="384" y="1143"/>
                    <a:pt x="770" y="1122"/>
                    <a:pt x="1156" y="1122"/>
                  </a:cubicBezTo>
                  <a:cubicBezTo>
                    <a:pt x="3523" y="1122"/>
                    <a:pt x="5892" y="1915"/>
                    <a:pt x="7721" y="3404"/>
                  </a:cubicBezTo>
                  <a:cubicBezTo>
                    <a:pt x="9879" y="5107"/>
                    <a:pt x="11277" y="7690"/>
                    <a:pt x="11612" y="10426"/>
                  </a:cubicBezTo>
                  <a:lnTo>
                    <a:pt x="11764" y="10760"/>
                  </a:lnTo>
                  <a:cubicBezTo>
                    <a:pt x="12276" y="10719"/>
                    <a:pt x="12791" y="10698"/>
                    <a:pt x="13305" y="10698"/>
                  </a:cubicBezTo>
                  <a:cubicBezTo>
                    <a:pt x="15076" y="10698"/>
                    <a:pt x="16846" y="10948"/>
                    <a:pt x="18542" y="11490"/>
                  </a:cubicBezTo>
                  <a:cubicBezTo>
                    <a:pt x="18451" y="10183"/>
                    <a:pt x="17235" y="9392"/>
                    <a:pt x="16019" y="9028"/>
                  </a:cubicBezTo>
                  <a:cubicBezTo>
                    <a:pt x="14864" y="8632"/>
                    <a:pt x="13527" y="8450"/>
                    <a:pt x="12524" y="7690"/>
                  </a:cubicBezTo>
                  <a:cubicBezTo>
                    <a:pt x="11672" y="6961"/>
                    <a:pt x="11217" y="5866"/>
                    <a:pt x="10669" y="4833"/>
                  </a:cubicBezTo>
                  <a:cubicBezTo>
                    <a:pt x="9940" y="3435"/>
                    <a:pt x="9028" y="2097"/>
                    <a:pt x="7751" y="1186"/>
                  </a:cubicBezTo>
                  <a:cubicBezTo>
                    <a:pt x="6627" y="395"/>
                    <a:pt x="5251" y="0"/>
                    <a:pt x="387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44;p27">
              <a:extLst>
                <a:ext uri="{FF2B5EF4-FFF2-40B4-BE49-F238E27FC236}">
                  <a16:creationId xmlns:a16="http://schemas.microsoft.com/office/drawing/2014/main" id="{BC2D571D-329F-A166-EEED-192075BB116E}"/>
                </a:ext>
              </a:extLst>
            </p:cNvPr>
            <p:cNvSpPr/>
            <p:nvPr/>
          </p:nvSpPr>
          <p:spPr>
            <a:xfrm>
              <a:off x="8643275" y="3556650"/>
              <a:ext cx="229525" cy="175900"/>
            </a:xfrm>
            <a:custGeom>
              <a:avLst/>
              <a:gdLst/>
              <a:ahLst/>
              <a:cxnLst/>
              <a:rect l="l" t="t" r="r" b="b"/>
              <a:pathLst>
                <a:path w="9181" h="7036" extrusionOk="0">
                  <a:moveTo>
                    <a:pt x="4909" y="1"/>
                  </a:moveTo>
                  <a:cubicBezTo>
                    <a:pt x="3479" y="1"/>
                    <a:pt x="2041" y="564"/>
                    <a:pt x="1004" y="1578"/>
                  </a:cubicBezTo>
                  <a:cubicBezTo>
                    <a:pt x="457" y="2095"/>
                    <a:pt x="1" y="2824"/>
                    <a:pt x="31" y="3584"/>
                  </a:cubicBezTo>
                  <a:cubicBezTo>
                    <a:pt x="122" y="4496"/>
                    <a:pt x="913" y="5225"/>
                    <a:pt x="1673" y="5681"/>
                  </a:cubicBezTo>
                  <a:cubicBezTo>
                    <a:pt x="3172" y="6534"/>
                    <a:pt x="4869" y="7036"/>
                    <a:pt x="6577" y="7036"/>
                  </a:cubicBezTo>
                  <a:cubicBezTo>
                    <a:pt x="6877" y="7036"/>
                    <a:pt x="7178" y="7020"/>
                    <a:pt x="7478" y="6988"/>
                  </a:cubicBezTo>
                  <a:cubicBezTo>
                    <a:pt x="7934" y="6958"/>
                    <a:pt x="8451" y="6897"/>
                    <a:pt x="8755" y="6532"/>
                  </a:cubicBezTo>
                  <a:cubicBezTo>
                    <a:pt x="9180" y="6077"/>
                    <a:pt x="9089" y="5438"/>
                    <a:pt x="8968" y="4830"/>
                  </a:cubicBezTo>
                  <a:cubicBezTo>
                    <a:pt x="8633" y="3311"/>
                    <a:pt x="8056" y="1882"/>
                    <a:pt x="7235" y="575"/>
                  </a:cubicBezTo>
                  <a:lnTo>
                    <a:pt x="6384" y="210"/>
                  </a:lnTo>
                  <a:cubicBezTo>
                    <a:pt x="5905" y="69"/>
                    <a:pt x="5408" y="1"/>
                    <a:pt x="490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45;p27">
              <a:extLst>
                <a:ext uri="{FF2B5EF4-FFF2-40B4-BE49-F238E27FC236}">
                  <a16:creationId xmlns:a16="http://schemas.microsoft.com/office/drawing/2014/main" id="{308F2213-5CF6-DF13-7180-1027DE316B70}"/>
                </a:ext>
              </a:extLst>
            </p:cNvPr>
            <p:cNvSpPr/>
            <p:nvPr/>
          </p:nvSpPr>
          <p:spPr>
            <a:xfrm>
              <a:off x="8435825" y="3584250"/>
              <a:ext cx="91225" cy="88575"/>
            </a:xfrm>
            <a:custGeom>
              <a:avLst/>
              <a:gdLst/>
              <a:ahLst/>
              <a:cxnLst/>
              <a:rect l="l" t="t" r="r" b="b"/>
              <a:pathLst>
                <a:path w="3649" h="3543" extrusionOk="0">
                  <a:moveTo>
                    <a:pt x="1657" y="0"/>
                  </a:moveTo>
                  <a:cubicBezTo>
                    <a:pt x="1490" y="0"/>
                    <a:pt x="1323" y="13"/>
                    <a:pt x="1156" y="48"/>
                  </a:cubicBezTo>
                  <a:cubicBezTo>
                    <a:pt x="761" y="109"/>
                    <a:pt x="366" y="352"/>
                    <a:pt x="183" y="717"/>
                  </a:cubicBezTo>
                  <a:cubicBezTo>
                    <a:pt x="1" y="1143"/>
                    <a:pt x="92" y="1690"/>
                    <a:pt x="366" y="2055"/>
                  </a:cubicBezTo>
                  <a:cubicBezTo>
                    <a:pt x="670" y="2450"/>
                    <a:pt x="1065" y="2754"/>
                    <a:pt x="1429" y="2997"/>
                  </a:cubicBezTo>
                  <a:cubicBezTo>
                    <a:pt x="1775" y="3277"/>
                    <a:pt x="2242" y="3542"/>
                    <a:pt x="2658" y="3542"/>
                  </a:cubicBezTo>
                  <a:cubicBezTo>
                    <a:pt x="2829" y="3542"/>
                    <a:pt x="2990" y="3498"/>
                    <a:pt x="3132" y="3392"/>
                  </a:cubicBezTo>
                  <a:cubicBezTo>
                    <a:pt x="3436" y="3149"/>
                    <a:pt x="3527" y="2693"/>
                    <a:pt x="3557" y="2298"/>
                  </a:cubicBezTo>
                  <a:cubicBezTo>
                    <a:pt x="3648" y="1538"/>
                    <a:pt x="3648" y="626"/>
                    <a:pt x="2949" y="231"/>
                  </a:cubicBezTo>
                  <a:lnTo>
                    <a:pt x="2433" y="48"/>
                  </a:lnTo>
                  <a:cubicBezTo>
                    <a:pt x="2174" y="30"/>
                    <a:pt x="1915" y="0"/>
                    <a:pt x="16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46;p27">
              <a:extLst>
                <a:ext uri="{FF2B5EF4-FFF2-40B4-BE49-F238E27FC236}">
                  <a16:creationId xmlns:a16="http://schemas.microsoft.com/office/drawing/2014/main" id="{56C60852-492E-77BF-9774-310FBE010219}"/>
                </a:ext>
              </a:extLst>
            </p:cNvPr>
            <p:cNvSpPr/>
            <p:nvPr/>
          </p:nvSpPr>
          <p:spPr>
            <a:xfrm>
              <a:off x="7997375" y="4144950"/>
              <a:ext cx="845775" cy="426100"/>
            </a:xfrm>
            <a:custGeom>
              <a:avLst/>
              <a:gdLst/>
              <a:ahLst/>
              <a:cxnLst/>
              <a:rect l="l" t="t" r="r" b="b"/>
              <a:pathLst>
                <a:path w="33831" h="17044" extrusionOk="0">
                  <a:moveTo>
                    <a:pt x="28132" y="1"/>
                  </a:moveTo>
                  <a:cubicBezTo>
                    <a:pt x="26119" y="1"/>
                    <a:pt x="24037" y="916"/>
                    <a:pt x="22311" y="2089"/>
                  </a:cubicBezTo>
                  <a:cubicBezTo>
                    <a:pt x="18967" y="4369"/>
                    <a:pt x="16323" y="7530"/>
                    <a:pt x="13223" y="10174"/>
                  </a:cubicBezTo>
                  <a:cubicBezTo>
                    <a:pt x="10242" y="12797"/>
                    <a:pt x="6589" y="15040"/>
                    <a:pt x="2637" y="15040"/>
                  </a:cubicBezTo>
                  <a:cubicBezTo>
                    <a:pt x="2558" y="15040"/>
                    <a:pt x="2480" y="15039"/>
                    <a:pt x="2402" y="15037"/>
                  </a:cubicBezTo>
                  <a:cubicBezTo>
                    <a:pt x="2242" y="15037"/>
                    <a:pt x="2079" y="15034"/>
                    <a:pt x="1916" y="15034"/>
                  </a:cubicBezTo>
                  <a:cubicBezTo>
                    <a:pt x="1427" y="15034"/>
                    <a:pt x="943" y="15068"/>
                    <a:pt x="578" y="15341"/>
                  </a:cubicBezTo>
                  <a:cubicBezTo>
                    <a:pt x="61" y="15676"/>
                    <a:pt x="1" y="16679"/>
                    <a:pt x="578" y="16861"/>
                  </a:cubicBezTo>
                  <a:lnTo>
                    <a:pt x="1064" y="17044"/>
                  </a:lnTo>
                  <a:cubicBezTo>
                    <a:pt x="4013" y="16892"/>
                    <a:pt x="6931" y="16800"/>
                    <a:pt x="9818" y="16223"/>
                  </a:cubicBezTo>
                  <a:cubicBezTo>
                    <a:pt x="12676" y="15645"/>
                    <a:pt x="15502" y="14612"/>
                    <a:pt x="17843" y="12849"/>
                  </a:cubicBezTo>
                  <a:cubicBezTo>
                    <a:pt x="19393" y="11664"/>
                    <a:pt x="20670" y="10174"/>
                    <a:pt x="22281" y="9080"/>
                  </a:cubicBezTo>
                  <a:cubicBezTo>
                    <a:pt x="23513" y="8227"/>
                    <a:pt x="25023" y="7577"/>
                    <a:pt x="26507" y="7577"/>
                  </a:cubicBezTo>
                  <a:cubicBezTo>
                    <a:pt x="26926" y="7577"/>
                    <a:pt x="27343" y="7629"/>
                    <a:pt x="27752" y="7742"/>
                  </a:cubicBezTo>
                  <a:cubicBezTo>
                    <a:pt x="28918" y="8087"/>
                    <a:pt x="29991" y="8893"/>
                    <a:pt x="31153" y="8893"/>
                  </a:cubicBezTo>
                  <a:cubicBezTo>
                    <a:pt x="31324" y="8893"/>
                    <a:pt x="31497" y="8876"/>
                    <a:pt x="31673" y="8837"/>
                  </a:cubicBezTo>
                  <a:cubicBezTo>
                    <a:pt x="32949" y="8594"/>
                    <a:pt x="33679" y="7135"/>
                    <a:pt x="33740" y="5797"/>
                  </a:cubicBezTo>
                  <a:cubicBezTo>
                    <a:pt x="33831" y="3487"/>
                    <a:pt x="32433" y="1238"/>
                    <a:pt x="30335" y="417"/>
                  </a:cubicBezTo>
                  <a:cubicBezTo>
                    <a:pt x="29625" y="128"/>
                    <a:pt x="28883" y="1"/>
                    <a:pt x="2813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47;p27">
              <a:extLst>
                <a:ext uri="{FF2B5EF4-FFF2-40B4-BE49-F238E27FC236}">
                  <a16:creationId xmlns:a16="http://schemas.microsoft.com/office/drawing/2014/main" id="{5B89BAEB-516C-5A15-11ED-06D039926343}"/>
                </a:ext>
              </a:extLst>
            </p:cNvPr>
            <p:cNvSpPr/>
            <p:nvPr/>
          </p:nvSpPr>
          <p:spPr>
            <a:xfrm>
              <a:off x="8257250" y="4582725"/>
              <a:ext cx="266000" cy="261875"/>
            </a:xfrm>
            <a:custGeom>
              <a:avLst/>
              <a:gdLst/>
              <a:ahLst/>
              <a:cxnLst/>
              <a:rect l="l" t="t" r="r" b="b"/>
              <a:pathLst>
                <a:path w="10640" h="10475" extrusionOk="0">
                  <a:moveTo>
                    <a:pt x="7398" y="1"/>
                  </a:moveTo>
                  <a:cubicBezTo>
                    <a:pt x="6567" y="1"/>
                    <a:pt x="5736" y="439"/>
                    <a:pt x="5320" y="1174"/>
                  </a:cubicBezTo>
                  <a:cubicBezTo>
                    <a:pt x="4712" y="2207"/>
                    <a:pt x="4925" y="3545"/>
                    <a:pt x="4621" y="4700"/>
                  </a:cubicBezTo>
                  <a:cubicBezTo>
                    <a:pt x="4165" y="6584"/>
                    <a:pt x="2463" y="7831"/>
                    <a:pt x="791" y="8742"/>
                  </a:cubicBezTo>
                  <a:cubicBezTo>
                    <a:pt x="548" y="8864"/>
                    <a:pt x="366" y="8955"/>
                    <a:pt x="214" y="9168"/>
                  </a:cubicBezTo>
                  <a:cubicBezTo>
                    <a:pt x="62" y="9350"/>
                    <a:pt x="1" y="9624"/>
                    <a:pt x="153" y="9837"/>
                  </a:cubicBezTo>
                  <a:cubicBezTo>
                    <a:pt x="214" y="9989"/>
                    <a:pt x="396" y="10080"/>
                    <a:pt x="548" y="10141"/>
                  </a:cubicBezTo>
                  <a:cubicBezTo>
                    <a:pt x="1138" y="10381"/>
                    <a:pt x="1756" y="10474"/>
                    <a:pt x="2384" y="10474"/>
                  </a:cubicBezTo>
                  <a:cubicBezTo>
                    <a:pt x="3342" y="10474"/>
                    <a:pt x="4323" y="10258"/>
                    <a:pt x="5259" y="10019"/>
                  </a:cubicBezTo>
                  <a:cubicBezTo>
                    <a:pt x="6688" y="9685"/>
                    <a:pt x="8117" y="9259"/>
                    <a:pt x="9120" y="8286"/>
                  </a:cubicBezTo>
                  <a:cubicBezTo>
                    <a:pt x="9879" y="7527"/>
                    <a:pt x="10335" y="6463"/>
                    <a:pt x="10487" y="5368"/>
                  </a:cubicBezTo>
                  <a:cubicBezTo>
                    <a:pt x="10639" y="4305"/>
                    <a:pt x="10487" y="3150"/>
                    <a:pt x="10214" y="2116"/>
                  </a:cubicBezTo>
                  <a:cubicBezTo>
                    <a:pt x="10031" y="1721"/>
                    <a:pt x="9910" y="1265"/>
                    <a:pt x="9636" y="840"/>
                  </a:cubicBezTo>
                  <a:cubicBezTo>
                    <a:pt x="9363" y="444"/>
                    <a:pt x="8968" y="110"/>
                    <a:pt x="8512" y="80"/>
                  </a:cubicBezTo>
                  <a:lnTo>
                    <a:pt x="7995" y="80"/>
                  </a:lnTo>
                  <a:cubicBezTo>
                    <a:pt x="7800" y="26"/>
                    <a:pt x="7599" y="1"/>
                    <a:pt x="739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48;p27">
              <a:extLst>
                <a:ext uri="{FF2B5EF4-FFF2-40B4-BE49-F238E27FC236}">
                  <a16:creationId xmlns:a16="http://schemas.microsoft.com/office/drawing/2014/main" id="{3412A3DC-9D85-EFFE-B814-2A02C518883F}"/>
                </a:ext>
              </a:extLst>
            </p:cNvPr>
            <p:cNvSpPr/>
            <p:nvPr/>
          </p:nvSpPr>
          <p:spPr>
            <a:xfrm>
              <a:off x="8601500" y="4472825"/>
              <a:ext cx="229500" cy="180475"/>
            </a:xfrm>
            <a:custGeom>
              <a:avLst/>
              <a:gdLst/>
              <a:ahLst/>
              <a:cxnLst/>
              <a:rect l="l" t="t" r="r" b="b"/>
              <a:pathLst>
                <a:path w="9180" h="7219" extrusionOk="0">
                  <a:moveTo>
                    <a:pt x="2962" y="1"/>
                  </a:moveTo>
                  <a:cubicBezTo>
                    <a:pt x="2597" y="1"/>
                    <a:pt x="2266" y="81"/>
                    <a:pt x="1793" y="281"/>
                  </a:cubicBezTo>
                  <a:cubicBezTo>
                    <a:pt x="1003" y="646"/>
                    <a:pt x="304" y="1345"/>
                    <a:pt x="152" y="2226"/>
                  </a:cubicBezTo>
                  <a:cubicBezTo>
                    <a:pt x="0" y="3138"/>
                    <a:pt x="517" y="4050"/>
                    <a:pt x="1064" y="4780"/>
                  </a:cubicBezTo>
                  <a:cubicBezTo>
                    <a:pt x="2387" y="6327"/>
                    <a:pt x="4407" y="7219"/>
                    <a:pt x="6417" y="7219"/>
                  </a:cubicBezTo>
                  <a:cubicBezTo>
                    <a:pt x="6854" y="7219"/>
                    <a:pt x="7291" y="7177"/>
                    <a:pt x="7721" y="7090"/>
                  </a:cubicBezTo>
                  <a:cubicBezTo>
                    <a:pt x="8116" y="7029"/>
                    <a:pt x="8450" y="6907"/>
                    <a:pt x="8724" y="6634"/>
                  </a:cubicBezTo>
                  <a:cubicBezTo>
                    <a:pt x="9180" y="6147"/>
                    <a:pt x="9088" y="5388"/>
                    <a:pt x="8876" y="4749"/>
                  </a:cubicBezTo>
                  <a:cubicBezTo>
                    <a:pt x="8177" y="2470"/>
                    <a:pt x="6170" y="646"/>
                    <a:pt x="3800" y="99"/>
                  </a:cubicBezTo>
                  <a:cubicBezTo>
                    <a:pt x="3469" y="37"/>
                    <a:pt x="3208" y="1"/>
                    <a:pt x="2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49;p27">
              <a:extLst>
                <a:ext uri="{FF2B5EF4-FFF2-40B4-BE49-F238E27FC236}">
                  <a16:creationId xmlns:a16="http://schemas.microsoft.com/office/drawing/2014/main" id="{3FAEF070-B35F-0430-5DDA-53B06C15D3CE}"/>
                </a:ext>
              </a:extLst>
            </p:cNvPr>
            <p:cNvSpPr/>
            <p:nvPr/>
          </p:nvSpPr>
          <p:spPr>
            <a:xfrm>
              <a:off x="8694950" y="4474525"/>
              <a:ext cx="3075" cy="775"/>
            </a:xfrm>
            <a:custGeom>
              <a:avLst/>
              <a:gdLst/>
              <a:ahLst/>
              <a:cxnLst/>
              <a:rect l="l" t="t" r="r" b="b"/>
              <a:pathLst>
                <a:path w="123" h="31" extrusionOk="0">
                  <a:moveTo>
                    <a:pt x="1" y="0"/>
                  </a:moveTo>
                  <a:lnTo>
                    <a:pt x="40" y="10"/>
                  </a:lnTo>
                  <a:lnTo>
                    <a:pt x="40" y="10"/>
                  </a:lnTo>
                  <a:cubicBezTo>
                    <a:pt x="28" y="0"/>
                    <a:pt x="22" y="0"/>
                    <a:pt x="1" y="0"/>
                  </a:cubicBezTo>
                  <a:close/>
                  <a:moveTo>
                    <a:pt x="40" y="10"/>
                  </a:moveTo>
                  <a:cubicBezTo>
                    <a:pt x="45" y="15"/>
                    <a:pt x="52" y="21"/>
                    <a:pt x="62" y="31"/>
                  </a:cubicBezTo>
                  <a:lnTo>
                    <a:pt x="122" y="31"/>
                  </a:lnTo>
                  <a:lnTo>
                    <a:pt x="40"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50;p27">
              <a:extLst>
                <a:ext uri="{FF2B5EF4-FFF2-40B4-BE49-F238E27FC236}">
                  <a16:creationId xmlns:a16="http://schemas.microsoft.com/office/drawing/2014/main" id="{ACD0DD21-78DF-AD1B-67F3-592EBC8ADC81}"/>
                </a:ext>
              </a:extLst>
            </p:cNvPr>
            <p:cNvSpPr/>
            <p:nvPr/>
          </p:nvSpPr>
          <p:spPr>
            <a:xfrm>
              <a:off x="8048300" y="4345350"/>
              <a:ext cx="243950" cy="81975"/>
            </a:xfrm>
            <a:custGeom>
              <a:avLst/>
              <a:gdLst/>
              <a:ahLst/>
              <a:cxnLst/>
              <a:rect l="l" t="t" r="r" b="b"/>
              <a:pathLst>
                <a:path w="9758" h="3279" extrusionOk="0">
                  <a:moveTo>
                    <a:pt x="9757" y="0"/>
                  </a:moveTo>
                  <a:cubicBezTo>
                    <a:pt x="6626" y="1277"/>
                    <a:pt x="3344" y="2128"/>
                    <a:pt x="0" y="2584"/>
                  </a:cubicBezTo>
                  <a:cubicBezTo>
                    <a:pt x="891" y="3039"/>
                    <a:pt x="1993" y="3279"/>
                    <a:pt x="3152" y="3279"/>
                  </a:cubicBezTo>
                  <a:cubicBezTo>
                    <a:pt x="5551" y="3279"/>
                    <a:pt x="8200" y="2254"/>
                    <a:pt x="97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51;p27">
              <a:extLst>
                <a:ext uri="{FF2B5EF4-FFF2-40B4-BE49-F238E27FC236}">
                  <a16:creationId xmlns:a16="http://schemas.microsoft.com/office/drawing/2014/main" id="{7A4AF5D0-E8DE-1F0D-0470-03E23B405F10}"/>
                </a:ext>
              </a:extLst>
            </p:cNvPr>
            <p:cNvSpPr/>
            <p:nvPr/>
          </p:nvSpPr>
          <p:spPr>
            <a:xfrm>
              <a:off x="8086275" y="3799750"/>
              <a:ext cx="155800" cy="169475"/>
            </a:xfrm>
            <a:custGeom>
              <a:avLst/>
              <a:gdLst/>
              <a:ahLst/>
              <a:cxnLst/>
              <a:rect l="l" t="t" r="r" b="b"/>
              <a:pathLst>
                <a:path w="6232" h="6779" extrusionOk="0">
                  <a:moveTo>
                    <a:pt x="4743" y="0"/>
                  </a:moveTo>
                  <a:cubicBezTo>
                    <a:pt x="4256" y="0"/>
                    <a:pt x="3740" y="91"/>
                    <a:pt x="3284" y="243"/>
                  </a:cubicBezTo>
                  <a:cubicBezTo>
                    <a:pt x="2037" y="669"/>
                    <a:pt x="973" y="1641"/>
                    <a:pt x="487" y="2888"/>
                  </a:cubicBezTo>
                  <a:cubicBezTo>
                    <a:pt x="1" y="4164"/>
                    <a:pt x="62" y="5593"/>
                    <a:pt x="700" y="6778"/>
                  </a:cubicBezTo>
                  <a:cubicBezTo>
                    <a:pt x="1217" y="5076"/>
                    <a:pt x="2129" y="3496"/>
                    <a:pt x="3436" y="2432"/>
                  </a:cubicBezTo>
                  <a:cubicBezTo>
                    <a:pt x="3679" y="2249"/>
                    <a:pt x="3891" y="2097"/>
                    <a:pt x="4165" y="2097"/>
                  </a:cubicBezTo>
                  <a:cubicBezTo>
                    <a:pt x="4439" y="2097"/>
                    <a:pt x="4743" y="2280"/>
                    <a:pt x="4743" y="2553"/>
                  </a:cubicBezTo>
                  <a:cubicBezTo>
                    <a:pt x="4743" y="2796"/>
                    <a:pt x="4560" y="3131"/>
                    <a:pt x="4773" y="3252"/>
                  </a:cubicBezTo>
                  <a:cubicBezTo>
                    <a:pt x="4801" y="3264"/>
                    <a:pt x="4830" y="3269"/>
                    <a:pt x="4858" y="3269"/>
                  </a:cubicBezTo>
                  <a:cubicBezTo>
                    <a:pt x="4981" y="3269"/>
                    <a:pt x="5100" y="3174"/>
                    <a:pt x="5198" y="3100"/>
                  </a:cubicBezTo>
                  <a:cubicBezTo>
                    <a:pt x="5502" y="2796"/>
                    <a:pt x="5806" y="2492"/>
                    <a:pt x="5958" y="2097"/>
                  </a:cubicBezTo>
                  <a:cubicBezTo>
                    <a:pt x="6141" y="1733"/>
                    <a:pt x="6232" y="1277"/>
                    <a:pt x="6019" y="881"/>
                  </a:cubicBezTo>
                  <a:cubicBezTo>
                    <a:pt x="5806" y="395"/>
                    <a:pt x="5259" y="0"/>
                    <a:pt x="474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52;p27">
              <a:extLst>
                <a:ext uri="{FF2B5EF4-FFF2-40B4-BE49-F238E27FC236}">
                  <a16:creationId xmlns:a16="http://schemas.microsoft.com/office/drawing/2014/main" id="{0A91C8FB-C244-C421-99C1-8D3B1AC6BB99}"/>
                </a:ext>
              </a:extLst>
            </p:cNvPr>
            <p:cNvSpPr/>
            <p:nvPr/>
          </p:nvSpPr>
          <p:spPr>
            <a:xfrm>
              <a:off x="8167600" y="3803525"/>
              <a:ext cx="775" cy="25"/>
            </a:xfrm>
            <a:custGeom>
              <a:avLst/>
              <a:gdLst/>
              <a:ahLst/>
              <a:cxnLst/>
              <a:rect l="l" t="t" r="r" b="b"/>
              <a:pathLst>
                <a:path w="31" h="1" extrusionOk="0">
                  <a:moveTo>
                    <a:pt x="0" y="1"/>
                  </a:moveTo>
                  <a:lnTo>
                    <a:pt x="31" y="1"/>
                  </a:lnTo>
                  <a:lnTo>
                    <a:pt x="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53;p27">
              <a:extLst>
                <a:ext uri="{FF2B5EF4-FFF2-40B4-BE49-F238E27FC236}">
                  <a16:creationId xmlns:a16="http://schemas.microsoft.com/office/drawing/2014/main" id="{9D648C6F-2ACB-C075-A7E5-60F63B65D358}"/>
                </a:ext>
              </a:extLst>
            </p:cNvPr>
            <p:cNvSpPr/>
            <p:nvPr/>
          </p:nvSpPr>
          <p:spPr>
            <a:xfrm>
              <a:off x="7951025" y="4057775"/>
              <a:ext cx="143650" cy="92975"/>
            </a:xfrm>
            <a:custGeom>
              <a:avLst/>
              <a:gdLst/>
              <a:ahLst/>
              <a:cxnLst/>
              <a:rect l="l" t="t" r="r" b="b"/>
              <a:pathLst>
                <a:path w="5746" h="3719" extrusionOk="0">
                  <a:moveTo>
                    <a:pt x="3874" y="0"/>
                  </a:moveTo>
                  <a:cubicBezTo>
                    <a:pt x="3554" y="0"/>
                    <a:pt x="3234" y="35"/>
                    <a:pt x="2918" y="105"/>
                  </a:cubicBezTo>
                  <a:cubicBezTo>
                    <a:pt x="1247" y="621"/>
                    <a:pt x="487" y="1776"/>
                    <a:pt x="31" y="3479"/>
                  </a:cubicBezTo>
                  <a:cubicBezTo>
                    <a:pt x="31" y="3570"/>
                    <a:pt x="0" y="3631"/>
                    <a:pt x="92" y="3661"/>
                  </a:cubicBezTo>
                  <a:cubicBezTo>
                    <a:pt x="119" y="3702"/>
                    <a:pt x="153" y="3719"/>
                    <a:pt x="184" y="3719"/>
                  </a:cubicBezTo>
                  <a:cubicBezTo>
                    <a:pt x="222" y="3719"/>
                    <a:pt x="257" y="3694"/>
                    <a:pt x="274" y="3661"/>
                  </a:cubicBezTo>
                  <a:cubicBezTo>
                    <a:pt x="1976" y="2749"/>
                    <a:pt x="3739" y="1807"/>
                    <a:pt x="5441" y="895"/>
                  </a:cubicBezTo>
                  <a:cubicBezTo>
                    <a:pt x="5593" y="834"/>
                    <a:pt x="5745" y="713"/>
                    <a:pt x="5715" y="561"/>
                  </a:cubicBezTo>
                  <a:cubicBezTo>
                    <a:pt x="5715" y="409"/>
                    <a:pt x="5502" y="317"/>
                    <a:pt x="5411" y="257"/>
                  </a:cubicBezTo>
                  <a:cubicBezTo>
                    <a:pt x="4905" y="88"/>
                    <a:pt x="4389" y="0"/>
                    <a:pt x="387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54;p27">
              <a:extLst>
                <a:ext uri="{FF2B5EF4-FFF2-40B4-BE49-F238E27FC236}">
                  <a16:creationId xmlns:a16="http://schemas.microsoft.com/office/drawing/2014/main" id="{BBA6BBD2-D4A9-6A5E-0BEA-2F4836E63082}"/>
                </a:ext>
              </a:extLst>
            </p:cNvPr>
            <p:cNvSpPr/>
            <p:nvPr/>
          </p:nvSpPr>
          <p:spPr>
            <a:xfrm>
              <a:off x="7702550" y="3495100"/>
              <a:ext cx="1194575" cy="1189175"/>
            </a:xfrm>
            <a:custGeom>
              <a:avLst/>
              <a:gdLst/>
              <a:ahLst/>
              <a:cxnLst/>
              <a:rect l="l" t="t" r="r" b="b"/>
              <a:pathLst>
                <a:path w="47783" h="47567" extrusionOk="0">
                  <a:moveTo>
                    <a:pt x="38529" y="1"/>
                  </a:moveTo>
                  <a:cubicBezTo>
                    <a:pt x="29115" y="1"/>
                    <a:pt x="24195" y="5621"/>
                    <a:pt x="24195" y="5621"/>
                  </a:cubicBezTo>
                  <a:cubicBezTo>
                    <a:pt x="19757" y="5621"/>
                    <a:pt x="19028" y="9238"/>
                    <a:pt x="19028" y="9238"/>
                  </a:cubicBezTo>
                  <a:cubicBezTo>
                    <a:pt x="11702" y="12399"/>
                    <a:pt x="11702" y="19481"/>
                    <a:pt x="11702" y="19481"/>
                  </a:cubicBezTo>
                  <a:cubicBezTo>
                    <a:pt x="11702" y="19481"/>
                    <a:pt x="7599" y="23980"/>
                    <a:pt x="6140" y="27657"/>
                  </a:cubicBezTo>
                  <a:cubicBezTo>
                    <a:pt x="4711" y="31396"/>
                    <a:pt x="6140" y="32673"/>
                    <a:pt x="6140" y="32673"/>
                  </a:cubicBezTo>
                  <a:cubicBezTo>
                    <a:pt x="6140" y="32673"/>
                    <a:pt x="1064" y="34040"/>
                    <a:pt x="3404" y="41822"/>
                  </a:cubicBezTo>
                  <a:cubicBezTo>
                    <a:pt x="3404" y="41822"/>
                    <a:pt x="1246" y="43190"/>
                    <a:pt x="0" y="47566"/>
                  </a:cubicBezTo>
                  <a:cubicBezTo>
                    <a:pt x="1033" y="46016"/>
                    <a:pt x="2492" y="44709"/>
                    <a:pt x="4195" y="43919"/>
                  </a:cubicBezTo>
                  <a:cubicBezTo>
                    <a:pt x="4590" y="43737"/>
                    <a:pt x="5046" y="43554"/>
                    <a:pt x="5167" y="43129"/>
                  </a:cubicBezTo>
                  <a:cubicBezTo>
                    <a:pt x="5258" y="42794"/>
                    <a:pt x="5076" y="42399"/>
                    <a:pt x="4894" y="42065"/>
                  </a:cubicBezTo>
                  <a:cubicBezTo>
                    <a:pt x="4012" y="40363"/>
                    <a:pt x="3526" y="38326"/>
                    <a:pt x="4164" y="36502"/>
                  </a:cubicBezTo>
                  <a:cubicBezTo>
                    <a:pt x="4714" y="34931"/>
                    <a:pt x="6257" y="33698"/>
                    <a:pt x="7860" y="33698"/>
                  </a:cubicBezTo>
                  <a:cubicBezTo>
                    <a:pt x="8117" y="33698"/>
                    <a:pt x="8376" y="33730"/>
                    <a:pt x="8632" y="33797"/>
                  </a:cubicBezTo>
                  <a:cubicBezTo>
                    <a:pt x="6839" y="31426"/>
                    <a:pt x="6444" y="27992"/>
                    <a:pt x="7660" y="25256"/>
                  </a:cubicBezTo>
                  <a:cubicBezTo>
                    <a:pt x="8906" y="22521"/>
                    <a:pt x="11733" y="20575"/>
                    <a:pt x="14712" y="20393"/>
                  </a:cubicBezTo>
                  <a:cubicBezTo>
                    <a:pt x="13435" y="18539"/>
                    <a:pt x="13344" y="15925"/>
                    <a:pt x="14529" y="14010"/>
                  </a:cubicBezTo>
                  <a:cubicBezTo>
                    <a:pt x="15583" y="12281"/>
                    <a:pt x="17549" y="11224"/>
                    <a:pt x="19553" y="11224"/>
                  </a:cubicBezTo>
                  <a:cubicBezTo>
                    <a:pt x="19803" y="11224"/>
                    <a:pt x="20054" y="11240"/>
                    <a:pt x="20304" y="11274"/>
                  </a:cubicBezTo>
                  <a:cubicBezTo>
                    <a:pt x="19940" y="9998"/>
                    <a:pt x="20426" y="8478"/>
                    <a:pt x="21490" y="7657"/>
                  </a:cubicBezTo>
                  <a:cubicBezTo>
                    <a:pt x="22043" y="7246"/>
                    <a:pt x="22744" y="7041"/>
                    <a:pt x="23448" y="7041"/>
                  </a:cubicBezTo>
                  <a:cubicBezTo>
                    <a:pt x="24098" y="7041"/>
                    <a:pt x="24749" y="7216"/>
                    <a:pt x="25289" y="7566"/>
                  </a:cubicBezTo>
                  <a:cubicBezTo>
                    <a:pt x="25824" y="5626"/>
                    <a:pt x="30580" y="839"/>
                    <a:pt x="38285" y="839"/>
                  </a:cubicBezTo>
                  <a:cubicBezTo>
                    <a:pt x="41082" y="839"/>
                    <a:pt x="44268" y="1470"/>
                    <a:pt x="47782" y="3098"/>
                  </a:cubicBezTo>
                  <a:lnTo>
                    <a:pt x="47782" y="3007"/>
                  </a:lnTo>
                  <a:cubicBezTo>
                    <a:pt x="47782" y="3007"/>
                    <a:pt x="47782" y="3007"/>
                    <a:pt x="47782" y="3007"/>
                  </a:cubicBezTo>
                  <a:cubicBezTo>
                    <a:pt x="47758" y="3007"/>
                    <a:pt x="46215" y="1088"/>
                    <a:pt x="44013" y="605"/>
                  </a:cubicBezTo>
                  <a:cubicBezTo>
                    <a:pt x="42043" y="181"/>
                    <a:pt x="40214" y="1"/>
                    <a:pt x="3852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55;p27">
              <a:extLst>
                <a:ext uri="{FF2B5EF4-FFF2-40B4-BE49-F238E27FC236}">
                  <a16:creationId xmlns:a16="http://schemas.microsoft.com/office/drawing/2014/main" id="{72EB06B4-6B94-CC78-C8B3-54480FF21F87}"/>
                </a:ext>
              </a:extLst>
            </p:cNvPr>
            <p:cNvSpPr/>
            <p:nvPr/>
          </p:nvSpPr>
          <p:spPr>
            <a:xfrm>
              <a:off x="8194950" y="4964650"/>
              <a:ext cx="419475" cy="178600"/>
            </a:xfrm>
            <a:custGeom>
              <a:avLst/>
              <a:gdLst/>
              <a:ahLst/>
              <a:cxnLst/>
              <a:rect l="l" t="t" r="r" b="b"/>
              <a:pathLst>
                <a:path w="16779" h="7144" extrusionOk="0">
                  <a:moveTo>
                    <a:pt x="16779" y="0"/>
                  </a:moveTo>
                  <a:lnTo>
                    <a:pt x="16779" y="0"/>
                  </a:lnTo>
                  <a:cubicBezTo>
                    <a:pt x="13800" y="304"/>
                    <a:pt x="10943" y="1976"/>
                    <a:pt x="9241" y="4438"/>
                  </a:cubicBezTo>
                  <a:cubicBezTo>
                    <a:pt x="8207" y="3010"/>
                    <a:pt x="6627" y="2037"/>
                    <a:pt x="4864" y="1824"/>
                  </a:cubicBezTo>
                  <a:cubicBezTo>
                    <a:pt x="4637" y="1800"/>
                    <a:pt x="4409" y="1788"/>
                    <a:pt x="4181" y="1788"/>
                  </a:cubicBezTo>
                  <a:cubicBezTo>
                    <a:pt x="2663" y="1788"/>
                    <a:pt x="1136" y="2314"/>
                    <a:pt x="0" y="3344"/>
                  </a:cubicBezTo>
                  <a:lnTo>
                    <a:pt x="487" y="3769"/>
                  </a:lnTo>
                  <a:cubicBezTo>
                    <a:pt x="1231" y="3535"/>
                    <a:pt x="2004" y="3423"/>
                    <a:pt x="2778" y="3423"/>
                  </a:cubicBezTo>
                  <a:cubicBezTo>
                    <a:pt x="5513" y="3423"/>
                    <a:pt x="8251" y="4821"/>
                    <a:pt x="9697" y="7143"/>
                  </a:cubicBezTo>
                  <a:cubicBezTo>
                    <a:pt x="12402" y="5168"/>
                    <a:pt x="14590" y="2584"/>
                    <a:pt x="167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56;p27">
              <a:extLst>
                <a:ext uri="{FF2B5EF4-FFF2-40B4-BE49-F238E27FC236}">
                  <a16:creationId xmlns:a16="http://schemas.microsoft.com/office/drawing/2014/main" id="{F47EF823-6523-7DB7-BE3D-35DECFC3CD02}"/>
                </a:ext>
              </a:extLst>
            </p:cNvPr>
            <p:cNvSpPr/>
            <p:nvPr/>
          </p:nvSpPr>
          <p:spPr>
            <a:xfrm>
              <a:off x="7825650" y="4944900"/>
              <a:ext cx="310800" cy="316900"/>
            </a:xfrm>
            <a:custGeom>
              <a:avLst/>
              <a:gdLst/>
              <a:ahLst/>
              <a:cxnLst/>
              <a:rect l="l" t="t" r="r" b="b"/>
              <a:pathLst>
                <a:path w="12432" h="12676" extrusionOk="0">
                  <a:moveTo>
                    <a:pt x="152" y="0"/>
                  </a:moveTo>
                  <a:lnTo>
                    <a:pt x="0" y="304"/>
                  </a:lnTo>
                  <a:cubicBezTo>
                    <a:pt x="426" y="3404"/>
                    <a:pt x="1854" y="6383"/>
                    <a:pt x="4104" y="8602"/>
                  </a:cubicBezTo>
                  <a:cubicBezTo>
                    <a:pt x="6353" y="10821"/>
                    <a:pt x="9301" y="12310"/>
                    <a:pt x="12432" y="12675"/>
                  </a:cubicBezTo>
                  <a:cubicBezTo>
                    <a:pt x="7386" y="9484"/>
                    <a:pt x="2584" y="5471"/>
                    <a:pt x="15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57;p27">
              <a:extLst>
                <a:ext uri="{FF2B5EF4-FFF2-40B4-BE49-F238E27FC236}">
                  <a16:creationId xmlns:a16="http://schemas.microsoft.com/office/drawing/2014/main" id="{05CC8042-C99D-A2D9-2C17-CADCBBA89594}"/>
                </a:ext>
              </a:extLst>
            </p:cNvPr>
            <p:cNvSpPr/>
            <p:nvPr/>
          </p:nvSpPr>
          <p:spPr>
            <a:xfrm>
              <a:off x="8169875" y="4542150"/>
              <a:ext cx="446850" cy="406250"/>
            </a:xfrm>
            <a:custGeom>
              <a:avLst/>
              <a:gdLst/>
              <a:ahLst/>
              <a:cxnLst/>
              <a:rect l="l" t="t" r="r" b="b"/>
              <a:pathLst>
                <a:path w="17874" h="16250" extrusionOk="0">
                  <a:moveTo>
                    <a:pt x="15776" y="0"/>
                  </a:moveTo>
                  <a:cubicBezTo>
                    <a:pt x="16019" y="2189"/>
                    <a:pt x="16049" y="4438"/>
                    <a:pt x="16049" y="6627"/>
                  </a:cubicBezTo>
                  <a:cubicBezTo>
                    <a:pt x="16049" y="8147"/>
                    <a:pt x="15988" y="9788"/>
                    <a:pt x="15198" y="11064"/>
                  </a:cubicBezTo>
                  <a:cubicBezTo>
                    <a:pt x="14347" y="12402"/>
                    <a:pt x="12919" y="13162"/>
                    <a:pt x="11429" y="13679"/>
                  </a:cubicBezTo>
                  <a:cubicBezTo>
                    <a:pt x="8872" y="14505"/>
                    <a:pt x="6183" y="14629"/>
                    <a:pt x="3493" y="14629"/>
                  </a:cubicBezTo>
                  <a:cubicBezTo>
                    <a:pt x="3018" y="14629"/>
                    <a:pt x="2542" y="14625"/>
                    <a:pt x="2067" y="14621"/>
                  </a:cubicBezTo>
                  <a:lnTo>
                    <a:pt x="0" y="14560"/>
                  </a:lnTo>
                  <a:lnTo>
                    <a:pt x="0" y="14560"/>
                  </a:lnTo>
                  <a:cubicBezTo>
                    <a:pt x="2661" y="15456"/>
                    <a:pt x="5400" y="16249"/>
                    <a:pt x="8192" y="16249"/>
                  </a:cubicBezTo>
                  <a:cubicBezTo>
                    <a:pt x="8430" y="16249"/>
                    <a:pt x="8668" y="16244"/>
                    <a:pt x="8906" y="16232"/>
                  </a:cubicBezTo>
                  <a:cubicBezTo>
                    <a:pt x="11946" y="16080"/>
                    <a:pt x="15107" y="14712"/>
                    <a:pt x="16657" y="12068"/>
                  </a:cubicBezTo>
                  <a:cubicBezTo>
                    <a:pt x="17660" y="10274"/>
                    <a:pt x="17873" y="8086"/>
                    <a:pt x="17569" y="5988"/>
                  </a:cubicBezTo>
                  <a:cubicBezTo>
                    <a:pt x="17265" y="3891"/>
                    <a:pt x="16505" y="1915"/>
                    <a:pt x="1577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58;p27">
              <a:extLst>
                <a:ext uri="{FF2B5EF4-FFF2-40B4-BE49-F238E27FC236}">
                  <a16:creationId xmlns:a16="http://schemas.microsoft.com/office/drawing/2014/main" id="{945C3C3C-F07C-CA7E-7725-6F13844C6137}"/>
                </a:ext>
              </a:extLst>
            </p:cNvPr>
            <p:cNvSpPr/>
            <p:nvPr/>
          </p:nvSpPr>
          <p:spPr>
            <a:xfrm>
              <a:off x="8117450" y="4412975"/>
              <a:ext cx="545625" cy="208825"/>
            </a:xfrm>
            <a:custGeom>
              <a:avLst/>
              <a:gdLst/>
              <a:ahLst/>
              <a:cxnLst/>
              <a:rect l="l" t="t" r="r" b="b"/>
              <a:pathLst>
                <a:path w="21825" h="8353" extrusionOk="0">
                  <a:moveTo>
                    <a:pt x="21824" y="0"/>
                  </a:moveTo>
                  <a:cubicBezTo>
                    <a:pt x="19423" y="304"/>
                    <a:pt x="17204" y="1429"/>
                    <a:pt x="15168" y="2736"/>
                  </a:cubicBezTo>
                  <a:cubicBezTo>
                    <a:pt x="13101" y="4012"/>
                    <a:pt x="11155" y="5502"/>
                    <a:pt x="8997" y="6566"/>
                  </a:cubicBezTo>
                  <a:cubicBezTo>
                    <a:pt x="7204" y="7450"/>
                    <a:pt x="3900" y="8040"/>
                    <a:pt x="1404" y="8040"/>
                  </a:cubicBezTo>
                  <a:cubicBezTo>
                    <a:pt x="896" y="8040"/>
                    <a:pt x="422" y="8015"/>
                    <a:pt x="0" y="7964"/>
                  </a:cubicBezTo>
                  <a:lnTo>
                    <a:pt x="0" y="7964"/>
                  </a:lnTo>
                  <a:cubicBezTo>
                    <a:pt x="1269" y="8225"/>
                    <a:pt x="2564" y="8353"/>
                    <a:pt x="3860" y="8353"/>
                  </a:cubicBezTo>
                  <a:cubicBezTo>
                    <a:pt x="7995" y="8353"/>
                    <a:pt x="12139" y="7051"/>
                    <a:pt x="15471" y="4620"/>
                  </a:cubicBezTo>
                  <a:cubicBezTo>
                    <a:pt x="17599" y="3070"/>
                    <a:pt x="19453" y="1094"/>
                    <a:pt x="218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59;p27">
              <a:extLst>
                <a:ext uri="{FF2B5EF4-FFF2-40B4-BE49-F238E27FC236}">
                  <a16:creationId xmlns:a16="http://schemas.microsoft.com/office/drawing/2014/main" id="{6CBAF7D3-9553-EDA7-5F3D-38474495BE59}"/>
                </a:ext>
              </a:extLst>
            </p:cNvPr>
            <p:cNvSpPr/>
            <p:nvPr/>
          </p:nvSpPr>
          <p:spPr>
            <a:xfrm>
              <a:off x="8569575" y="3732875"/>
              <a:ext cx="296725" cy="75200"/>
            </a:xfrm>
            <a:custGeom>
              <a:avLst/>
              <a:gdLst/>
              <a:ahLst/>
              <a:cxnLst/>
              <a:rect l="l" t="t" r="r" b="b"/>
              <a:pathLst>
                <a:path w="11869" h="3008" extrusionOk="0">
                  <a:moveTo>
                    <a:pt x="578" y="0"/>
                  </a:moveTo>
                  <a:lnTo>
                    <a:pt x="578" y="0"/>
                  </a:lnTo>
                  <a:cubicBezTo>
                    <a:pt x="578" y="0"/>
                    <a:pt x="1" y="1459"/>
                    <a:pt x="3010" y="2614"/>
                  </a:cubicBezTo>
                  <a:cubicBezTo>
                    <a:pt x="3784" y="2907"/>
                    <a:pt x="4448" y="3008"/>
                    <a:pt x="5048" y="3008"/>
                  </a:cubicBezTo>
                  <a:cubicBezTo>
                    <a:pt x="6405" y="3008"/>
                    <a:pt x="7441" y="2491"/>
                    <a:pt x="8710" y="2491"/>
                  </a:cubicBezTo>
                  <a:cubicBezTo>
                    <a:pt x="9040" y="2491"/>
                    <a:pt x="9386" y="2526"/>
                    <a:pt x="9758" y="2614"/>
                  </a:cubicBezTo>
                  <a:cubicBezTo>
                    <a:pt x="10568" y="2797"/>
                    <a:pt x="11044" y="2857"/>
                    <a:pt x="11319" y="2857"/>
                  </a:cubicBezTo>
                  <a:cubicBezTo>
                    <a:pt x="11868" y="2857"/>
                    <a:pt x="11612" y="2614"/>
                    <a:pt x="11612" y="2614"/>
                  </a:cubicBezTo>
                  <a:cubicBezTo>
                    <a:pt x="11612" y="2614"/>
                    <a:pt x="10987" y="1077"/>
                    <a:pt x="8500" y="1077"/>
                  </a:cubicBezTo>
                  <a:cubicBezTo>
                    <a:pt x="8189" y="1077"/>
                    <a:pt x="7849" y="1101"/>
                    <a:pt x="7478" y="1155"/>
                  </a:cubicBezTo>
                  <a:cubicBezTo>
                    <a:pt x="7034" y="1224"/>
                    <a:pt x="6586" y="1254"/>
                    <a:pt x="6142" y="1254"/>
                  </a:cubicBezTo>
                  <a:cubicBezTo>
                    <a:pt x="3269" y="1254"/>
                    <a:pt x="578" y="0"/>
                    <a:pt x="57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60;p27">
              <a:extLst>
                <a:ext uri="{FF2B5EF4-FFF2-40B4-BE49-F238E27FC236}">
                  <a16:creationId xmlns:a16="http://schemas.microsoft.com/office/drawing/2014/main" id="{091B09BB-ACCF-4144-D2BB-33F76155F873}"/>
                </a:ext>
              </a:extLst>
            </p:cNvPr>
            <p:cNvSpPr/>
            <p:nvPr/>
          </p:nvSpPr>
          <p:spPr>
            <a:xfrm>
              <a:off x="8552100" y="5638675"/>
              <a:ext cx="319175" cy="91300"/>
            </a:xfrm>
            <a:custGeom>
              <a:avLst/>
              <a:gdLst/>
              <a:ahLst/>
              <a:cxnLst/>
              <a:rect l="l" t="t" r="r" b="b"/>
              <a:pathLst>
                <a:path w="12767" h="3652" extrusionOk="0">
                  <a:moveTo>
                    <a:pt x="12767" y="0"/>
                  </a:moveTo>
                  <a:lnTo>
                    <a:pt x="12767" y="0"/>
                  </a:lnTo>
                  <a:cubicBezTo>
                    <a:pt x="12766" y="1"/>
                    <a:pt x="10448" y="1809"/>
                    <a:pt x="5491" y="1809"/>
                  </a:cubicBezTo>
                  <a:cubicBezTo>
                    <a:pt x="3927" y="1809"/>
                    <a:pt x="2100" y="1629"/>
                    <a:pt x="0" y="1155"/>
                  </a:cubicBezTo>
                  <a:lnTo>
                    <a:pt x="0" y="1155"/>
                  </a:lnTo>
                  <a:cubicBezTo>
                    <a:pt x="1" y="1156"/>
                    <a:pt x="2120" y="3652"/>
                    <a:pt x="6017" y="3652"/>
                  </a:cubicBezTo>
                  <a:cubicBezTo>
                    <a:pt x="6108" y="3652"/>
                    <a:pt x="6200" y="3651"/>
                    <a:pt x="6292" y="3648"/>
                  </a:cubicBezTo>
                  <a:cubicBezTo>
                    <a:pt x="10304" y="3587"/>
                    <a:pt x="12766" y="1"/>
                    <a:pt x="1276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61;p27">
              <a:extLst>
                <a:ext uri="{FF2B5EF4-FFF2-40B4-BE49-F238E27FC236}">
                  <a16:creationId xmlns:a16="http://schemas.microsoft.com/office/drawing/2014/main" id="{E9C0D0A9-22BD-4FDD-9296-449E9EF7D0D2}"/>
                </a:ext>
              </a:extLst>
            </p:cNvPr>
            <p:cNvSpPr/>
            <p:nvPr/>
          </p:nvSpPr>
          <p:spPr>
            <a:xfrm>
              <a:off x="8916850" y="3491300"/>
              <a:ext cx="1279675" cy="2666075"/>
            </a:xfrm>
            <a:custGeom>
              <a:avLst/>
              <a:gdLst/>
              <a:ahLst/>
              <a:cxnLst/>
              <a:rect l="l" t="t" r="r" b="b"/>
              <a:pathLst>
                <a:path w="51187" h="106643" extrusionOk="0">
                  <a:moveTo>
                    <a:pt x="9721" y="1"/>
                  </a:moveTo>
                  <a:cubicBezTo>
                    <a:pt x="8033" y="1"/>
                    <a:pt x="6200" y="181"/>
                    <a:pt x="4225" y="605"/>
                  </a:cubicBezTo>
                  <a:cubicBezTo>
                    <a:pt x="2067" y="1061"/>
                    <a:pt x="456" y="3007"/>
                    <a:pt x="517" y="3007"/>
                  </a:cubicBezTo>
                  <a:lnTo>
                    <a:pt x="517" y="78084"/>
                  </a:lnTo>
                  <a:cubicBezTo>
                    <a:pt x="517" y="78084"/>
                    <a:pt x="0" y="99026"/>
                    <a:pt x="2554" y="103768"/>
                  </a:cubicBezTo>
                  <a:cubicBezTo>
                    <a:pt x="3768" y="106051"/>
                    <a:pt x="7118" y="106643"/>
                    <a:pt x="10265" y="106643"/>
                  </a:cubicBezTo>
                  <a:cubicBezTo>
                    <a:pt x="13655" y="106643"/>
                    <a:pt x="16809" y="105956"/>
                    <a:pt x="16809" y="105956"/>
                  </a:cubicBezTo>
                  <a:cubicBezTo>
                    <a:pt x="25806" y="104710"/>
                    <a:pt x="26688" y="99026"/>
                    <a:pt x="26688" y="99026"/>
                  </a:cubicBezTo>
                  <a:cubicBezTo>
                    <a:pt x="37843" y="95987"/>
                    <a:pt x="42311" y="78722"/>
                    <a:pt x="42311" y="78722"/>
                  </a:cubicBezTo>
                  <a:cubicBezTo>
                    <a:pt x="47357" y="74467"/>
                    <a:pt x="45138" y="69087"/>
                    <a:pt x="45138" y="69087"/>
                  </a:cubicBezTo>
                  <a:cubicBezTo>
                    <a:pt x="47995" y="66868"/>
                    <a:pt x="48481" y="62126"/>
                    <a:pt x="48481" y="62126"/>
                  </a:cubicBezTo>
                  <a:cubicBezTo>
                    <a:pt x="51187" y="45773"/>
                    <a:pt x="44834" y="41822"/>
                    <a:pt x="44834" y="41822"/>
                  </a:cubicBezTo>
                  <a:cubicBezTo>
                    <a:pt x="47205" y="34040"/>
                    <a:pt x="42098" y="32673"/>
                    <a:pt x="42098" y="32673"/>
                  </a:cubicBezTo>
                  <a:cubicBezTo>
                    <a:pt x="42098" y="32673"/>
                    <a:pt x="43557" y="31396"/>
                    <a:pt x="42098" y="27657"/>
                  </a:cubicBezTo>
                  <a:cubicBezTo>
                    <a:pt x="40670" y="23980"/>
                    <a:pt x="36566" y="19481"/>
                    <a:pt x="36566" y="19481"/>
                  </a:cubicBezTo>
                  <a:cubicBezTo>
                    <a:pt x="36566" y="19481"/>
                    <a:pt x="36566" y="12399"/>
                    <a:pt x="29241" y="9238"/>
                  </a:cubicBezTo>
                  <a:cubicBezTo>
                    <a:pt x="29241" y="9238"/>
                    <a:pt x="28512" y="5621"/>
                    <a:pt x="24074" y="5621"/>
                  </a:cubicBezTo>
                  <a:cubicBezTo>
                    <a:pt x="24074" y="5621"/>
                    <a:pt x="19154" y="1"/>
                    <a:pt x="9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62;p27">
              <a:extLst>
                <a:ext uri="{FF2B5EF4-FFF2-40B4-BE49-F238E27FC236}">
                  <a16:creationId xmlns:a16="http://schemas.microsoft.com/office/drawing/2014/main" id="{E53550BF-1EC9-0777-9ABD-0EEA918FB08B}"/>
                </a:ext>
              </a:extLst>
            </p:cNvPr>
            <p:cNvSpPr/>
            <p:nvPr/>
          </p:nvSpPr>
          <p:spPr>
            <a:xfrm>
              <a:off x="8939650" y="5207825"/>
              <a:ext cx="1161900" cy="950325"/>
            </a:xfrm>
            <a:custGeom>
              <a:avLst/>
              <a:gdLst/>
              <a:ahLst/>
              <a:cxnLst/>
              <a:rect l="l" t="t" r="r" b="b"/>
              <a:pathLst>
                <a:path w="46476" h="38013" extrusionOk="0">
                  <a:moveTo>
                    <a:pt x="44773" y="0"/>
                  </a:moveTo>
                  <a:lnTo>
                    <a:pt x="44773" y="0"/>
                  </a:lnTo>
                  <a:cubicBezTo>
                    <a:pt x="43845" y="451"/>
                    <a:pt x="42825" y="716"/>
                    <a:pt x="41792" y="716"/>
                  </a:cubicBezTo>
                  <a:cubicBezTo>
                    <a:pt x="41641" y="716"/>
                    <a:pt x="41490" y="711"/>
                    <a:pt x="41338" y="699"/>
                  </a:cubicBezTo>
                  <a:cubicBezTo>
                    <a:pt x="41156" y="4863"/>
                    <a:pt x="40578" y="9179"/>
                    <a:pt x="38056" y="12462"/>
                  </a:cubicBezTo>
                  <a:cubicBezTo>
                    <a:pt x="36315" y="14706"/>
                    <a:pt x="34691" y="16356"/>
                    <a:pt x="32763" y="16356"/>
                  </a:cubicBezTo>
                  <a:cubicBezTo>
                    <a:pt x="31896" y="16356"/>
                    <a:pt x="30968" y="16022"/>
                    <a:pt x="29940" y="15259"/>
                  </a:cubicBezTo>
                  <a:lnTo>
                    <a:pt x="29940" y="15259"/>
                  </a:lnTo>
                  <a:cubicBezTo>
                    <a:pt x="30153" y="18025"/>
                    <a:pt x="29758" y="21824"/>
                    <a:pt x="26110" y="24408"/>
                  </a:cubicBezTo>
                  <a:cubicBezTo>
                    <a:pt x="23124" y="26521"/>
                    <a:pt x="20460" y="27223"/>
                    <a:pt x="18208" y="27223"/>
                  </a:cubicBezTo>
                  <a:cubicBezTo>
                    <a:pt x="15277" y="27223"/>
                    <a:pt x="13043" y="26036"/>
                    <a:pt x="11703" y="25228"/>
                  </a:cubicBezTo>
                  <a:lnTo>
                    <a:pt x="11703" y="25228"/>
                  </a:lnTo>
                  <a:cubicBezTo>
                    <a:pt x="11703" y="25229"/>
                    <a:pt x="12766" y="29757"/>
                    <a:pt x="9727" y="31186"/>
                  </a:cubicBezTo>
                  <a:cubicBezTo>
                    <a:pt x="8136" y="31957"/>
                    <a:pt x="6881" y="32272"/>
                    <a:pt x="5876" y="32272"/>
                  </a:cubicBezTo>
                  <a:cubicBezTo>
                    <a:pt x="1770" y="32272"/>
                    <a:pt x="1807" y="27025"/>
                    <a:pt x="0" y="26171"/>
                  </a:cubicBezTo>
                  <a:lnTo>
                    <a:pt x="0" y="26171"/>
                  </a:lnTo>
                  <a:cubicBezTo>
                    <a:pt x="304" y="30031"/>
                    <a:pt x="821" y="33526"/>
                    <a:pt x="1672" y="35137"/>
                  </a:cubicBezTo>
                  <a:cubicBezTo>
                    <a:pt x="2887" y="37420"/>
                    <a:pt x="6236" y="38012"/>
                    <a:pt x="9384" y="38012"/>
                  </a:cubicBezTo>
                  <a:cubicBezTo>
                    <a:pt x="12773" y="38012"/>
                    <a:pt x="15928" y="37326"/>
                    <a:pt x="15928" y="37326"/>
                  </a:cubicBezTo>
                  <a:cubicBezTo>
                    <a:pt x="24925" y="36080"/>
                    <a:pt x="25806" y="30396"/>
                    <a:pt x="25806" y="30396"/>
                  </a:cubicBezTo>
                  <a:cubicBezTo>
                    <a:pt x="36992" y="27356"/>
                    <a:pt x="41430" y="10091"/>
                    <a:pt x="41430" y="10091"/>
                  </a:cubicBezTo>
                  <a:cubicBezTo>
                    <a:pt x="46475" y="5836"/>
                    <a:pt x="44287" y="456"/>
                    <a:pt x="44287" y="456"/>
                  </a:cubicBezTo>
                  <a:cubicBezTo>
                    <a:pt x="44439" y="304"/>
                    <a:pt x="44621" y="152"/>
                    <a:pt x="4477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63;p27">
              <a:extLst>
                <a:ext uri="{FF2B5EF4-FFF2-40B4-BE49-F238E27FC236}">
                  <a16:creationId xmlns:a16="http://schemas.microsoft.com/office/drawing/2014/main" id="{C42543D0-82C3-8697-CD56-7A19CE6DC0EC}"/>
                </a:ext>
              </a:extLst>
            </p:cNvPr>
            <p:cNvSpPr/>
            <p:nvPr/>
          </p:nvSpPr>
          <p:spPr>
            <a:xfrm>
              <a:off x="9874300" y="4375725"/>
              <a:ext cx="130725" cy="144200"/>
            </a:xfrm>
            <a:custGeom>
              <a:avLst/>
              <a:gdLst/>
              <a:ahLst/>
              <a:cxnLst/>
              <a:rect l="l" t="t" r="r" b="b"/>
              <a:pathLst>
                <a:path w="5229" h="5768" extrusionOk="0">
                  <a:moveTo>
                    <a:pt x="3284" y="1"/>
                  </a:moveTo>
                  <a:lnTo>
                    <a:pt x="2980" y="153"/>
                  </a:lnTo>
                  <a:cubicBezTo>
                    <a:pt x="1977" y="670"/>
                    <a:pt x="1034" y="1369"/>
                    <a:pt x="274" y="2189"/>
                  </a:cubicBezTo>
                  <a:cubicBezTo>
                    <a:pt x="123" y="2311"/>
                    <a:pt x="1" y="2463"/>
                    <a:pt x="1" y="2645"/>
                  </a:cubicBezTo>
                  <a:cubicBezTo>
                    <a:pt x="1" y="2919"/>
                    <a:pt x="244" y="3101"/>
                    <a:pt x="457" y="3253"/>
                  </a:cubicBezTo>
                  <a:cubicBezTo>
                    <a:pt x="1521" y="3983"/>
                    <a:pt x="2645" y="4712"/>
                    <a:pt x="3709" y="5442"/>
                  </a:cubicBezTo>
                  <a:cubicBezTo>
                    <a:pt x="3963" y="5594"/>
                    <a:pt x="4238" y="5767"/>
                    <a:pt x="4517" y="5767"/>
                  </a:cubicBezTo>
                  <a:cubicBezTo>
                    <a:pt x="4572" y="5767"/>
                    <a:pt x="4627" y="5761"/>
                    <a:pt x="4682" y="5746"/>
                  </a:cubicBezTo>
                  <a:cubicBezTo>
                    <a:pt x="5138" y="5594"/>
                    <a:pt x="5229" y="4925"/>
                    <a:pt x="5229" y="4408"/>
                  </a:cubicBezTo>
                  <a:cubicBezTo>
                    <a:pt x="5168" y="3557"/>
                    <a:pt x="5138" y="2706"/>
                    <a:pt x="4864" y="1885"/>
                  </a:cubicBezTo>
                  <a:cubicBezTo>
                    <a:pt x="4591" y="1095"/>
                    <a:pt x="4074" y="335"/>
                    <a:pt x="328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64;p27">
              <a:extLst>
                <a:ext uri="{FF2B5EF4-FFF2-40B4-BE49-F238E27FC236}">
                  <a16:creationId xmlns:a16="http://schemas.microsoft.com/office/drawing/2014/main" id="{53B3074D-E092-DD62-83EB-D11056F0DCC2}"/>
                </a:ext>
              </a:extLst>
            </p:cNvPr>
            <p:cNvSpPr/>
            <p:nvPr/>
          </p:nvSpPr>
          <p:spPr>
            <a:xfrm>
              <a:off x="9128100" y="4470725"/>
              <a:ext cx="3050" cy="775"/>
            </a:xfrm>
            <a:custGeom>
              <a:avLst/>
              <a:gdLst/>
              <a:ahLst/>
              <a:cxnLst/>
              <a:rect l="l" t="t" r="r" b="b"/>
              <a:pathLst>
                <a:path w="122" h="31" extrusionOk="0">
                  <a:moveTo>
                    <a:pt x="122" y="0"/>
                  </a:moveTo>
                  <a:cubicBezTo>
                    <a:pt x="69" y="0"/>
                    <a:pt x="62" y="0"/>
                    <a:pt x="41" y="21"/>
                  </a:cubicBezTo>
                  <a:lnTo>
                    <a:pt x="41" y="21"/>
                  </a:lnTo>
                  <a:lnTo>
                    <a:pt x="122" y="0"/>
                  </a:lnTo>
                  <a:close/>
                  <a:moveTo>
                    <a:pt x="41" y="21"/>
                  </a:moveTo>
                  <a:lnTo>
                    <a:pt x="0" y="31"/>
                  </a:lnTo>
                  <a:lnTo>
                    <a:pt x="31" y="31"/>
                  </a:lnTo>
                  <a:cubicBezTo>
                    <a:pt x="35" y="27"/>
                    <a:pt x="38" y="23"/>
                    <a:pt x="4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65;p27">
              <a:extLst>
                <a:ext uri="{FF2B5EF4-FFF2-40B4-BE49-F238E27FC236}">
                  <a16:creationId xmlns:a16="http://schemas.microsoft.com/office/drawing/2014/main" id="{0F19D479-4ECF-7423-6E4A-BF546A8759D3}"/>
                </a:ext>
              </a:extLst>
            </p:cNvPr>
            <p:cNvSpPr/>
            <p:nvPr/>
          </p:nvSpPr>
          <p:spPr>
            <a:xfrm>
              <a:off x="9657750" y="3799750"/>
              <a:ext cx="1525" cy="25"/>
            </a:xfrm>
            <a:custGeom>
              <a:avLst/>
              <a:gdLst/>
              <a:ahLst/>
              <a:cxnLst/>
              <a:rect l="l" t="t" r="r" b="b"/>
              <a:pathLst>
                <a:path w="61" h="1" extrusionOk="0">
                  <a:moveTo>
                    <a:pt x="61" y="0"/>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66;p27">
              <a:extLst>
                <a:ext uri="{FF2B5EF4-FFF2-40B4-BE49-F238E27FC236}">
                  <a16:creationId xmlns:a16="http://schemas.microsoft.com/office/drawing/2014/main" id="{7CC6A1C3-931B-0971-E3FE-0D6AC5A612CC}"/>
                </a:ext>
              </a:extLst>
            </p:cNvPr>
            <p:cNvSpPr/>
            <p:nvPr/>
          </p:nvSpPr>
          <p:spPr>
            <a:xfrm>
              <a:off x="8928250" y="3491050"/>
              <a:ext cx="1195325" cy="1189425"/>
            </a:xfrm>
            <a:custGeom>
              <a:avLst/>
              <a:gdLst/>
              <a:ahLst/>
              <a:cxnLst/>
              <a:rect l="l" t="t" r="r" b="b"/>
              <a:pathLst>
                <a:path w="47813" h="47577" extrusionOk="0">
                  <a:moveTo>
                    <a:pt x="9295" y="1"/>
                  </a:moveTo>
                  <a:cubicBezTo>
                    <a:pt x="7599" y="1"/>
                    <a:pt x="5756" y="184"/>
                    <a:pt x="3769" y="615"/>
                  </a:cubicBezTo>
                  <a:cubicBezTo>
                    <a:pt x="1581" y="1102"/>
                    <a:pt x="0" y="3017"/>
                    <a:pt x="0" y="3017"/>
                  </a:cubicBezTo>
                  <a:lnTo>
                    <a:pt x="0" y="3138"/>
                  </a:lnTo>
                  <a:cubicBezTo>
                    <a:pt x="3511" y="1500"/>
                    <a:pt x="6695" y="866"/>
                    <a:pt x="9491" y="866"/>
                  </a:cubicBezTo>
                  <a:cubicBezTo>
                    <a:pt x="17179" y="866"/>
                    <a:pt x="21936" y="5659"/>
                    <a:pt x="22493" y="7576"/>
                  </a:cubicBezTo>
                  <a:cubicBezTo>
                    <a:pt x="23043" y="7214"/>
                    <a:pt x="23683" y="7031"/>
                    <a:pt x="24321" y="7031"/>
                  </a:cubicBezTo>
                  <a:cubicBezTo>
                    <a:pt x="25022" y="7031"/>
                    <a:pt x="25720" y="7252"/>
                    <a:pt x="26293" y="7697"/>
                  </a:cubicBezTo>
                  <a:cubicBezTo>
                    <a:pt x="27356" y="8488"/>
                    <a:pt x="27873" y="10008"/>
                    <a:pt x="27478" y="11284"/>
                  </a:cubicBezTo>
                  <a:cubicBezTo>
                    <a:pt x="27719" y="11252"/>
                    <a:pt x="27961" y="11236"/>
                    <a:pt x="28202" y="11236"/>
                  </a:cubicBezTo>
                  <a:cubicBezTo>
                    <a:pt x="30215" y="11236"/>
                    <a:pt x="32195" y="12337"/>
                    <a:pt x="33253" y="14020"/>
                  </a:cubicBezTo>
                  <a:cubicBezTo>
                    <a:pt x="34439" y="15965"/>
                    <a:pt x="34347" y="18549"/>
                    <a:pt x="33071" y="20403"/>
                  </a:cubicBezTo>
                  <a:cubicBezTo>
                    <a:pt x="36080" y="20616"/>
                    <a:pt x="38876" y="22531"/>
                    <a:pt x="40123" y="25266"/>
                  </a:cubicBezTo>
                  <a:cubicBezTo>
                    <a:pt x="41399" y="28002"/>
                    <a:pt x="41004" y="31436"/>
                    <a:pt x="39150" y="33838"/>
                  </a:cubicBezTo>
                  <a:cubicBezTo>
                    <a:pt x="39427" y="33756"/>
                    <a:pt x="39706" y="33718"/>
                    <a:pt x="39984" y="33718"/>
                  </a:cubicBezTo>
                  <a:cubicBezTo>
                    <a:pt x="41564" y="33718"/>
                    <a:pt x="43075" y="34961"/>
                    <a:pt x="43618" y="36513"/>
                  </a:cubicBezTo>
                  <a:cubicBezTo>
                    <a:pt x="44287" y="38336"/>
                    <a:pt x="43770" y="40373"/>
                    <a:pt x="42919" y="42075"/>
                  </a:cubicBezTo>
                  <a:cubicBezTo>
                    <a:pt x="42706" y="42409"/>
                    <a:pt x="42524" y="42744"/>
                    <a:pt x="42645" y="43139"/>
                  </a:cubicBezTo>
                  <a:cubicBezTo>
                    <a:pt x="42737" y="43564"/>
                    <a:pt x="43193" y="43747"/>
                    <a:pt x="43588" y="43929"/>
                  </a:cubicBezTo>
                  <a:cubicBezTo>
                    <a:pt x="45290" y="44719"/>
                    <a:pt x="46749" y="46026"/>
                    <a:pt x="47813" y="47576"/>
                  </a:cubicBezTo>
                  <a:cubicBezTo>
                    <a:pt x="46566" y="43169"/>
                    <a:pt x="44378" y="41832"/>
                    <a:pt x="44378" y="41832"/>
                  </a:cubicBezTo>
                  <a:cubicBezTo>
                    <a:pt x="46779" y="34081"/>
                    <a:pt x="41642" y="32683"/>
                    <a:pt x="41642" y="32683"/>
                  </a:cubicBezTo>
                  <a:cubicBezTo>
                    <a:pt x="41642" y="32683"/>
                    <a:pt x="43101" y="31406"/>
                    <a:pt x="41642" y="27667"/>
                  </a:cubicBezTo>
                  <a:cubicBezTo>
                    <a:pt x="40214" y="23929"/>
                    <a:pt x="36110" y="19491"/>
                    <a:pt x="36110" y="19491"/>
                  </a:cubicBezTo>
                  <a:cubicBezTo>
                    <a:pt x="36110" y="19491"/>
                    <a:pt x="36110" y="12409"/>
                    <a:pt x="28785" y="9248"/>
                  </a:cubicBezTo>
                  <a:cubicBezTo>
                    <a:pt x="28785" y="9248"/>
                    <a:pt x="28056" y="5631"/>
                    <a:pt x="23618" y="5631"/>
                  </a:cubicBezTo>
                  <a:cubicBezTo>
                    <a:pt x="23618" y="5631"/>
                    <a:pt x="18708" y="1"/>
                    <a:pt x="929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67;p27">
              <a:extLst>
                <a:ext uri="{FF2B5EF4-FFF2-40B4-BE49-F238E27FC236}">
                  <a16:creationId xmlns:a16="http://schemas.microsoft.com/office/drawing/2014/main" id="{6D5170ED-25D1-CA32-EBD4-589AB849BFDD}"/>
                </a:ext>
              </a:extLst>
            </p:cNvPr>
            <p:cNvSpPr/>
            <p:nvPr/>
          </p:nvSpPr>
          <p:spPr>
            <a:xfrm>
              <a:off x="9748925" y="4069500"/>
              <a:ext cx="177850" cy="255725"/>
            </a:xfrm>
            <a:custGeom>
              <a:avLst/>
              <a:gdLst/>
              <a:ahLst/>
              <a:cxnLst/>
              <a:rect l="l" t="t" r="r" b="b"/>
              <a:pathLst>
                <a:path w="7114" h="10229" extrusionOk="0">
                  <a:moveTo>
                    <a:pt x="2250" y="0"/>
                  </a:moveTo>
                  <a:lnTo>
                    <a:pt x="1672" y="152"/>
                  </a:lnTo>
                  <a:cubicBezTo>
                    <a:pt x="2858" y="3435"/>
                    <a:pt x="2220" y="7265"/>
                    <a:pt x="1" y="9970"/>
                  </a:cubicBezTo>
                  <a:cubicBezTo>
                    <a:pt x="522" y="10144"/>
                    <a:pt x="1068" y="10228"/>
                    <a:pt x="1613" y="10228"/>
                  </a:cubicBezTo>
                  <a:cubicBezTo>
                    <a:pt x="2976" y="10228"/>
                    <a:pt x="4334" y="9701"/>
                    <a:pt x="5289" y="8724"/>
                  </a:cubicBezTo>
                  <a:cubicBezTo>
                    <a:pt x="6657" y="7356"/>
                    <a:pt x="7113" y="5168"/>
                    <a:pt x="6505" y="3405"/>
                  </a:cubicBezTo>
                  <a:cubicBezTo>
                    <a:pt x="5867" y="1611"/>
                    <a:pt x="4165" y="244"/>
                    <a:pt x="2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68;p27">
              <a:extLst>
                <a:ext uri="{FF2B5EF4-FFF2-40B4-BE49-F238E27FC236}">
                  <a16:creationId xmlns:a16="http://schemas.microsoft.com/office/drawing/2014/main" id="{AE03039D-D9A6-8C99-3EC4-D4B17FCB60B5}"/>
                </a:ext>
              </a:extLst>
            </p:cNvPr>
            <p:cNvSpPr/>
            <p:nvPr/>
          </p:nvSpPr>
          <p:spPr>
            <a:xfrm>
              <a:off x="8979925" y="3580250"/>
              <a:ext cx="474950" cy="225625"/>
            </a:xfrm>
            <a:custGeom>
              <a:avLst/>
              <a:gdLst/>
              <a:ahLst/>
              <a:cxnLst/>
              <a:rect l="l" t="t" r="r" b="b"/>
              <a:pathLst>
                <a:path w="18998" h="9025" extrusionOk="0">
                  <a:moveTo>
                    <a:pt x="7627" y="0"/>
                  </a:moveTo>
                  <a:cubicBezTo>
                    <a:pt x="6084" y="0"/>
                    <a:pt x="4566" y="203"/>
                    <a:pt x="3192" y="877"/>
                  </a:cubicBezTo>
                  <a:cubicBezTo>
                    <a:pt x="1520" y="1698"/>
                    <a:pt x="152" y="3278"/>
                    <a:pt x="0" y="5133"/>
                  </a:cubicBezTo>
                  <a:cubicBezTo>
                    <a:pt x="253" y="6310"/>
                    <a:pt x="1255" y="7126"/>
                    <a:pt x="2435" y="7126"/>
                  </a:cubicBezTo>
                  <a:cubicBezTo>
                    <a:pt x="2534" y="7126"/>
                    <a:pt x="2635" y="7120"/>
                    <a:pt x="2736" y="7108"/>
                  </a:cubicBezTo>
                  <a:cubicBezTo>
                    <a:pt x="3137" y="7071"/>
                    <a:pt x="3539" y="7054"/>
                    <a:pt x="3942" y="7054"/>
                  </a:cubicBezTo>
                  <a:cubicBezTo>
                    <a:pt x="5525" y="7054"/>
                    <a:pt x="7119" y="7316"/>
                    <a:pt x="8693" y="7655"/>
                  </a:cubicBezTo>
                  <a:cubicBezTo>
                    <a:pt x="11348" y="8252"/>
                    <a:pt x="14002" y="9024"/>
                    <a:pt x="16686" y="9024"/>
                  </a:cubicBezTo>
                  <a:cubicBezTo>
                    <a:pt x="16737" y="9024"/>
                    <a:pt x="16788" y="9024"/>
                    <a:pt x="16839" y="9023"/>
                  </a:cubicBezTo>
                  <a:cubicBezTo>
                    <a:pt x="17447" y="9023"/>
                    <a:pt x="18116" y="8932"/>
                    <a:pt x="18542" y="8476"/>
                  </a:cubicBezTo>
                  <a:cubicBezTo>
                    <a:pt x="18997" y="7990"/>
                    <a:pt x="18997" y="7199"/>
                    <a:pt x="18815" y="6500"/>
                  </a:cubicBezTo>
                  <a:cubicBezTo>
                    <a:pt x="18268" y="4433"/>
                    <a:pt x="16718" y="2671"/>
                    <a:pt x="14864" y="1607"/>
                  </a:cubicBezTo>
                  <a:cubicBezTo>
                    <a:pt x="12979" y="543"/>
                    <a:pt x="10791" y="117"/>
                    <a:pt x="8633" y="26"/>
                  </a:cubicBezTo>
                  <a:cubicBezTo>
                    <a:pt x="8297" y="10"/>
                    <a:pt x="7961" y="0"/>
                    <a:pt x="762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69;p27">
              <a:extLst>
                <a:ext uri="{FF2B5EF4-FFF2-40B4-BE49-F238E27FC236}">
                  <a16:creationId xmlns:a16="http://schemas.microsoft.com/office/drawing/2014/main" id="{709D439A-F666-AF02-70EC-B76855945337}"/>
                </a:ext>
              </a:extLst>
            </p:cNvPr>
            <p:cNvSpPr/>
            <p:nvPr/>
          </p:nvSpPr>
          <p:spPr>
            <a:xfrm>
              <a:off x="9017900" y="3910675"/>
              <a:ext cx="460525" cy="239825"/>
            </a:xfrm>
            <a:custGeom>
              <a:avLst/>
              <a:gdLst/>
              <a:ahLst/>
              <a:cxnLst/>
              <a:rect l="l" t="t" r="r" b="b"/>
              <a:pathLst>
                <a:path w="18421" h="9593" extrusionOk="0">
                  <a:moveTo>
                    <a:pt x="7864" y="0"/>
                  </a:moveTo>
                  <a:cubicBezTo>
                    <a:pt x="6398" y="0"/>
                    <a:pt x="4891" y="99"/>
                    <a:pt x="3466" y="305"/>
                  </a:cubicBezTo>
                  <a:cubicBezTo>
                    <a:pt x="2615" y="426"/>
                    <a:pt x="1703" y="669"/>
                    <a:pt x="1095" y="1217"/>
                  </a:cubicBezTo>
                  <a:cubicBezTo>
                    <a:pt x="335" y="1946"/>
                    <a:pt x="92" y="3040"/>
                    <a:pt x="62" y="4074"/>
                  </a:cubicBezTo>
                  <a:cubicBezTo>
                    <a:pt x="1" y="5229"/>
                    <a:pt x="92" y="6384"/>
                    <a:pt x="609" y="7448"/>
                  </a:cubicBezTo>
                  <a:cubicBezTo>
                    <a:pt x="1095" y="8481"/>
                    <a:pt x="2037" y="9363"/>
                    <a:pt x="3132" y="9545"/>
                  </a:cubicBezTo>
                  <a:cubicBezTo>
                    <a:pt x="3311" y="9578"/>
                    <a:pt x="3491" y="9593"/>
                    <a:pt x="3670" y="9593"/>
                  </a:cubicBezTo>
                  <a:cubicBezTo>
                    <a:pt x="4826" y="9593"/>
                    <a:pt x="5966" y="8965"/>
                    <a:pt x="6992" y="8360"/>
                  </a:cubicBezTo>
                  <a:cubicBezTo>
                    <a:pt x="10032" y="6627"/>
                    <a:pt x="13162" y="4986"/>
                    <a:pt x="16536" y="3922"/>
                  </a:cubicBezTo>
                  <a:cubicBezTo>
                    <a:pt x="16931" y="3770"/>
                    <a:pt x="17387" y="3648"/>
                    <a:pt x="17752" y="3405"/>
                  </a:cubicBezTo>
                  <a:cubicBezTo>
                    <a:pt x="18147" y="3101"/>
                    <a:pt x="18421" y="2645"/>
                    <a:pt x="18360" y="2220"/>
                  </a:cubicBezTo>
                  <a:cubicBezTo>
                    <a:pt x="18238" y="1551"/>
                    <a:pt x="17478" y="1247"/>
                    <a:pt x="16840" y="1034"/>
                  </a:cubicBezTo>
                  <a:cubicBezTo>
                    <a:pt x="15229" y="609"/>
                    <a:pt x="13375" y="426"/>
                    <a:pt x="11703" y="244"/>
                  </a:cubicBezTo>
                  <a:cubicBezTo>
                    <a:pt x="10524" y="84"/>
                    <a:pt x="9211" y="0"/>
                    <a:pt x="786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70;p27">
              <a:extLst>
                <a:ext uri="{FF2B5EF4-FFF2-40B4-BE49-F238E27FC236}">
                  <a16:creationId xmlns:a16="http://schemas.microsoft.com/office/drawing/2014/main" id="{064921CE-2980-4BFE-2146-D732976ED451}"/>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71;p27">
              <a:extLst>
                <a:ext uri="{FF2B5EF4-FFF2-40B4-BE49-F238E27FC236}">
                  <a16:creationId xmlns:a16="http://schemas.microsoft.com/office/drawing/2014/main" id="{4850DDA0-F2B1-4D97-1A47-08B219BD3A3F}"/>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72;p27">
              <a:extLst>
                <a:ext uri="{FF2B5EF4-FFF2-40B4-BE49-F238E27FC236}">
                  <a16:creationId xmlns:a16="http://schemas.microsoft.com/office/drawing/2014/main" id="{18763A86-3B7E-0C78-C870-7720A33A2727}"/>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73;p27">
              <a:extLst>
                <a:ext uri="{FF2B5EF4-FFF2-40B4-BE49-F238E27FC236}">
                  <a16:creationId xmlns:a16="http://schemas.microsoft.com/office/drawing/2014/main" id="{A3AAABD6-1F60-E353-7DEE-109BF9BCE1BA}"/>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74;p27">
              <a:extLst>
                <a:ext uri="{FF2B5EF4-FFF2-40B4-BE49-F238E27FC236}">
                  <a16:creationId xmlns:a16="http://schemas.microsoft.com/office/drawing/2014/main" id="{E28EE43A-82F3-7DA4-970B-E90D4A9ABB76}"/>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75;p27">
              <a:extLst>
                <a:ext uri="{FF2B5EF4-FFF2-40B4-BE49-F238E27FC236}">
                  <a16:creationId xmlns:a16="http://schemas.microsoft.com/office/drawing/2014/main" id="{1611429B-A92F-37B1-52D4-3A6C90CDEA6D}"/>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76;p27">
              <a:extLst>
                <a:ext uri="{FF2B5EF4-FFF2-40B4-BE49-F238E27FC236}">
                  <a16:creationId xmlns:a16="http://schemas.microsoft.com/office/drawing/2014/main" id="{59B5DF41-F141-3782-BA9B-B82B09D70816}"/>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77;p27">
              <a:extLst>
                <a:ext uri="{FF2B5EF4-FFF2-40B4-BE49-F238E27FC236}">
                  <a16:creationId xmlns:a16="http://schemas.microsoft.com/office/drawing/2014/main" id="{2DA3B19D-1785-C65F-FC94-C8A65274DD08}"/>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78;p27">
              <a:extLst>
                <a:ext uri="{FF2B5EF4-FFF2-40B4-BE49-F238E27FC236}">
                  <a16:creationId xmlns:a16="http://schemas.microsoft.com/office/drawing/2014/main" id="{4B4D3071-74DA-4045-8394-96EF8D02A423}"/>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79;p27">
              <a:extLst>
                <a:ext uri="{FF2B5EF4-FFF2-40B4-BE49-F238E27FC236}">
                  <a16:creationId xmlns:a16="http://schemas.microsoft.com/office/drawing/2014/main" id="{E3088FFA-D219-1805-FFDF-E5331E709893}"/>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80;p27">
              <a:extLst>
                <a:ext uri="{FF2B5EF4-FFF2-40B4-BE49-F238E27FC236}">
                  <a16:creationId xmlns:a16="http://schemas.microsoft.com/office/drawing/2014/main" id="{D24F17A6-6E97-F8D9-428F-4B5D37614C0C}"/>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81;p27">
              <a:extLst>
                <a:ext uri="{FF2B5EF4-FFF2-40B4-BE49-F238E27FC236}">
                  <a16:creationId xmlns:a16="http://schemas.microsoft.com/office/drawing/2014/main" id="{9A28E1D3-CD0C-9B7E-5272-32F6509C5374}"/>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82;p27">
              <a:extLst>
                <a:ext uri="{FF2B5EF4-FFF2-40B4-BE49-F238E27FC236}">
                  <a16:creationId xmlns:a16="http://schemas.microsoft.com/office/drawing/2014/main" id="{E9621790-B935-E117-E951-B9831C1B9F51}"/>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83;p27">
              <a:extLst>
                <a:ext uri="{FF2B5EF4-FFF2-40B4-BE49-F238E27FC236}">
                  <a16:creationId xmlns:a16="http://schemas.microsoft.com/office/drawing/2014/main" id="{5F5806FC-FBDE-BC65-A595-5CF549603E45}"/>
                </a:ext>
              </a:extLst>
            </p:cNvPr>
            <p:cNvSpPr/>
            <p:nvPr/>
          </p:nvSpPr>
          <p:spPr>
            <a:xfrm>
              <a:off x="9869000" y="5197175"/>
              <a:ext cx="183900" cy="42575"/>
            </a:xfrm>
            <a:custGeom>
              <a:avLst/>
              <a:gdLst/>
              <a:ahLst/>
              <a:cxnLst/>
              <a:rect l="l" t="t" r="r" b="b"/>
              <a:pathLst>
                <a:path w="7356" h="1703" extrusionOk="0">
                  <a:moveTo>
                    <a:pt x="0" y="0"/>
                  </a:moveTo>
                  <a:lnTo>
                    <a:pt x="0" y="0"/>
                  </a:lnTo>
                  <a:cubicBezTo>
                    <a:pt x="857" y="1133"/>
                    <a:pt x="2276" y="1703"/>
                    <a:pt x="3695" y="1703"/>
                  </a:cubicBezTo>
                  <a:cubicBezTo>
                    <a:pt x="5095" y="1703"/>
                    <a:pt x="6495" y="1148"/>
                    <a:pt x="7356" y="31"/>
                  </a:cubicBezTo>
                  <a:lnTo>
                    <a:pt x="7356" y="31"/>
                  </a:lnTo>
                  <a:cubicBezTo>
                    <a:pt x="6200" y="631"/>
                    <a:pt x="4956" y="928"/>
                    <a:pt x="3714" y="928"/>
                  </a:cubicBezTo>
                  <a:cubicBezTo>
                    <a:pt x="2440" y="928"/>
                    <a:pt x="1170" y="61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84;p27">
              <a:extLst>
                <a:ext uri="{FF2B5EF4-FFF2-40B4-BE49-F238E27FC236}">
                  <a16:creationId xmlns:a16="http://schemas.microsoft.com/office/drawing/2014/main" id="{AE99F598-E6E0-A521-2E59-9CF27E9ED851}"/>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85;p27">
              <a:extLst>
                <a:ext uri="{FF2B5EF4-FFF2-40B4-BE49-F238E27FC236}">
                  <a16:creationId xmlns:a16="http://schemas.microsoft.com/office/drawing/2014/main" id="{AA589790-420A-7C0F-9EE5-FA9F60036A3C}"/>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86;p27">
              <a:extLst>
                <a:ext uri="{FF2B5EF4-FFF2-40B4-BE49-F238E27FC236}">
                  <a16:creationId xmlns:a16="http://schemas.microsoft.com/office/drawing/2014/main" id="{BAEAD115-9C13-9666-5CF1-3BDF8FAFC25E}"/>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87;p27">
              <a:extLst>
                <a:ext uri="{FF2B5EF4-FFF2-40B4-BE49-F238E27FC236}">
                  <a16:creationId xmlns:a16="http://schemas.microsoft.com/office/drawing/2014/main" id="{154ACBF5-F958-1753-03C5-4F35375AA462}"/>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88;p27">
              <a:extLst>
                <a:ext uri="{FF2B5EF4-FFF2-40B4-BE49-F238E27FC236}">
                  <a16:creationId xmlns:a16="http://schemas.microsoft.com/office/drawing/2014/main" id="{2F8812F2-498A-D760-3649-6E1479307653}"/>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89;p27">
              <a:extLst>
                <a:ext uri="{FF2B5EF4-FFF2-40B4-BE49-F238E27FC236}">
                  <a16:creationId xmlns:a16="http://schemas.microsoft.com/office/drawing/2014/main" id="{3A7E702B-6BB5-6C75-258B-7A0DBA7F0B63}"/>
                </a:ext>
              </a:extLst>
            </p:cNvPr>
            <p:cNvSpPr/>
            <p:nvPr/>
          </p:nvSpPr>
          <p:spPr>
            <a:xfrm>
              <a:off x="9004225" y="4208975"/>
              <a:ext cx="474200" cy="258650"/>
            </a:xfrm>
            <a:custGeom>
              <a:avLst/>
              <a:gdLst/>
              <a:ahLst/>
              <a:cxnLst/>
              <a:rect l="l" t="t" r="r" b="b"/>
              <a:pathLst>
                <a:path w="18968" h="10346" extrusionOk="0">
                  <a:moveTo>
                    <a:pt x="17019" y="1"/>
                  </a:moveTo>
                  <a:cubicBezTo>
                    <a:pt x="16661" y="1"/>
                    <a:pt x="16293" y="55"/>
                    <a:pt x="15959" y="136"/>
                  </a:cubicBezTo>
                  <a:cubicBezTo>
                    <a:pt x="13527" y="653"/>
                    <a:pt x="11217" y="1656"/>
                    <a:pt x="8816" y="2385"/>
                  </a:cubicBezTo>
                  <a:cubicBezTo>
                    <a:pt x="6937" y="2939"/>
                    <a:pt x="4962" y="3398"/>
                    <a:pt x="2998" y="3398"/>
                  </a:cubicBezTo>
                  <a:cubicBezTo>
                    <a:pt x="2484" y="3398"/>
                    <a:pt x="1971" y="3366"/>
                    <a:pt x="1460" y="3297"/>
                  </a:cubicBezTo>
                  <a:lnTo>
                    <a:pt x="1308" y="2993"/>
                  </a:lnTo>
                  <a:cubicBezTo>
                    <a:pt x="366" y="4422"/>
                    <a:pt x="1" y="7400"/>
                    <a:pt x="1065" y="8768"/>
                  </a:cubicBezTo>
                  <a:cubicBezTo>
                    <a:pt x="1854" y="9783"/>
                    <a:pt x="3178" y="10346"/>
                    <a:pt x="4466" y="10346"/>
                  </a:cubicBezTo>
                  <a:cubicBezTo>
                    <a:pt x="4915" y="10346"/>
                    <a:pt x="5360" y="10277"/>
                    <a:pt x="5776" y="10136"/>
                  </a:cubicBezTo>
                  <a:cubicBezTo>
                    <a:pt x="7235" y="9589"/>
                    <a:pt x="8299" y="8343"/>
                    <a:pt x="9393" y="7279"/>
                  </a:cubicBezTo>
                  <a:cubicBezTo>
                    <a:pt x="11247" y="5516"/>
                    <a:pt x="13557" y="4209"/>
                    <a:pt x="16050" y="3510"/>
                  </a:cubicBezTo>
                  <a:cubicBezTo>
                    <a:pt x="16718" y="3327"/>
                    <a:pt x="17448" y="3175"/>
                    <a:pt x="18025" y="2719"/>
                  </a:cubicBezTo>
                  <a:cubicBezTo>
                    <a:pt x="18603" y="2294"/>
                    <a:pt x="18968" y="1504"/>
                    <a:pt x="18694" y="865"/>
                  </a:cubicBezTo>
                  <a:cubicBezTo>
                    <a:pt x="18411" y="217"/>
                    <a:pt x="17735" y="1"/>
                    <a:pt x="1701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90;p27">
              <a:extLst>
                <a:ext uri="{FF2B5EF4-FFF2-40B4-BE49-F238E27FC236}">
                  <a16:creationId xmlns:a16="http://schemas.microsoft.com/office/drawing/2014/main" id="{84AA2170-AA2E-5E62-C3EC-0F23B18C85EA}"/>
                </a:ext>
              </a:extLst>
            </p:cNvPr>
            <p:cNvSpPr/>
            <p:nvPr/>
          </p:nvSpPr>
          <p:spPr>
            <a:xfrm>
              <a:off x="9313500" y="4658750"/>
              <a:ext cx="272075" cy="262375"/>
            </a:xfrm>
            <a:custGeom>
              <a:avLst/>
              <a:gdLst/>
              <a:ahLst/>
              <a:cxnLst/>
              <a:rect l="l" t="t" r="r" b="b"/>
              <a:pathLst>
                <a:path w="10883" h="10495" extrusionOk="0">
                  <a:moveTo>
                    <a:pt x="7684" y="0"/>
                  </a:moveTo>
                  <a:cubicBezTo>
                    <a:pt x="5858" y="0"/>
                    <a:pt x="4049" y="687"/>
                    <a:pt x="2676" y="1902"/>
                  </a:cubicBezTo>
                  <a:cubicBezTo>
                    <a:pt x="852" y="3574"/>
                    <a:pt x="1" y="6218"/>
                    <a:pt x="487" y="8650"/>
                  </a:cubicBezTo>
                  <a:cubicBezTo>
                    <a:pt x="609" y="9197"/>
                    <a:pt x="761" y="9714"/>
                    <a:pt x="1126" y="10078"/>
                  </a:cubicBezTo>
                  <a:cubicBezTo>
                    <a:pt x="1447" y="10379"/>
                    <a:pt x="1874" y="10495"/>
                    <a:pt x="2311" y="10495"/>
                  </a:cubicBezTo>
                  <a:cubicBezTo>
                    <a:pt x="2535" y="10495"/>
                    <a:pt x="2763" y="10464"/>
                    <a:pt x="2980" y="10413"/>
                  </a:cubicBezTo>
                  <a:cubicBezTo>
                    <a:pt x="4621" y="9987"/>
                    <a:pt x="5533" y="8315"/>
                    <a:pt x="6171" y="6765"/>
                  </a:cubicBezTo>
                  <a:cubicBezTo>
                    <a:pt x="6840" y="5215"/>
                    <a:pt x="7509" y="3483"/>
                    <a:pt x="9028" y="2723"/>
                  </a:cubicBezTo>
                  <a:cubicBezTo>
                    <a:pt x="9424" y="2540"/>
                    <a:pt x="9879" y="2388"/>
                    <a:pt x="10214" y="2176"/>
                  </a:cubicBezTo>
                  <a:cubicBezTo>
                    <a:pt x="10579" y="1963"/>
                    <a:pt x="10883" y="1568"/>
                    <a:pt x="10791" y="1112"/>
                  </a:cubicBezTo>
                  <a:cubicBezTo>
                    <a:pt x="10700" y="808"/>
                    <a:pt x="10031" y="443"/>
                    <a:pt x="9332" y="230"/>
                  </a:cubicBezTo>
                  <a:lnTo>
                    <a:pt x="9332" y="230"/>
                  </a:lnTo>
                  <a:lnTo>
                    <a:pt x="9606" y="261"/>
                  </a:lnTo>
                  <a:cubicBezTo>
                    <a:pt x="9424" y="230"/>
                    <a:pt x="9211" y="139"/>
                    <a:pt x="8998" y="109"/>
                  </a:cubicBezTo>
                  <a:cubicBezTo>
                    <a:pt x="8816" y="78"/>
                    <a:pt x="8603" y="48"/>
                    <a:pt x="8451" y="48"/>
                  </a:cubicBezTo>
                  <a:lnTo>
                    <a:pt x="8512" y="48"/>
                  </a:lnTo>
                  <a:cubicBezTo>
                    <a:pt x="8236" y="16"/>
                    <a:pt x="7960" y="0"/>
                    <a:pt x="76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91;p27">
              <a:extLst>
                <a:ext uri="{FF2B5EF4-FFF2-40B4-BE49-F238E27FC236}">
                  <a16:creationId xmlns:a16="http://schemas.microsoft.com/office/drawing/2014/main" id="{CF92E123-C63F-E668-B55C-56D0A7325B29}"/>
                </a:ext>
              </a:extLst>
            </p:cNvPr>
            <p:cNvSpPr/>
            <p:nvPr/>
          </p:nvSpPr>
          <p:spPr>
            <a:xfrm>
              <a:off x="9663825" y="4498825"/>
              <a:ext cx="246225" cy="245475"/>
            </a:xfrm>
            <a:custGeom>
              <a:avLst/>
              <a:gdLst/>
              <a:ahLst/>
              <a:cxnLst/>
              <a:rect l="l" t="t" r="r" b="b"/>
              <a:pathLst>
                <a:path w="9849" h="9819" extrusionOk="0">
                  <a:moveTo>
                    <a:pt x="2462" y="1"/>
                  </a:moveTo>
                  <a:cubicBezTo>
                    <a:pt x="1794" y="1"/>
                    <a:pt x="0" y="1004"/>
                    <a:pt x="122" y="1733"/>
                  </a:cubicBezTo>
                  <a:cubicBezTo>
                    <a:pt x="3861" y="3466"/>
                    <a:pt x="7143" y="6323"/>
                    <a:pt x="9423" y="9819"/>
                  </a:cubicBezTo>
                  <a:cubicBezTo>
                    <a:pt x="9849" y="8025"/>
                    <a:pt x="9301" y="6141"/>
                    <a:pt x="8268" y="4621"/>
                  </a:cubicBezTo>
                  <a:cubicBezTo>
                    <a:pt x="7265" y="3101"/>
                    <a:pt x="5836" y="1916"/>
                    <a:pt x="4377" y="852"/>
                  </a:cubicBezTo>
                  <a:cubicBezTo>
                    <a:pt x="3800" y="426"/>
                    <a:pt x="3192" y="1"/>
                    <a:pt x="24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92;p27">
              <a:extLst>
                <a:ext uri="{FF2B5EF4-FFF2-40B4-BE49-F238E27FC236}">
                  <a16:creationId xmlns:a16="http://schemas.microsoft.com/office/drawing/2014/main" id="{179F277E-D882-678F-74FD-201B664D1FB4}"/>
                </a:ext>
              </a:extLst>
            </p:cNvPr>
            <p:cNvSpPr/>
            <p:nvPr/>
          </p:nvSpPr>
          <p:spPr>
            <a:xfrm>
              <a:off x="9657750" y="4738975"/>
              <a:ext cx="136800" cy="107550"/>
            </a:xfrm>
            <a:custGeom>
              <a:avLst/>
              <a:gdLst/>
              <a:ahLst/>
              <a:cxnLst/>
              <a:rect l="l" t="t" r="r" b="b"/>
              <a:pathLst>
                <a:path w="5472" h="4302" extrusionOk="0">
                  <a:moveTo>
                    <a:pt x="2294" y="0"/>
                  </a:moveTo>
                  <a:cubicBezTo>
                    <a:pt x="1576" y="0"/>
                    <a:pt x="885" y="363"/>
                    <a:pt x="517" y="1033"/>
                  </a:cubicBezTo>
                  <a:cubicBezTo>
                    <a:pt x="426" y="1155"/>
                    <a:pt x="365" y="1307"/>
                    <a:pt x="304" y="1459"/>
                  </a:cubicBezTo>
                  <a:cubicBezTo>
                    <a:pt x="61" y="2067"/>
                    <a:pt x="0" y="2827"/>
                    <a:pt x="395" y="3404"/>
                  </a:cubicBezTo>
                  <a:cubicBezTo>
                    <a:pt x="699" y="3891"/>
                    <a:pt x="1307" y="4195"/>
                    <a:pt x="1885" y="4286"/>
                  </a:cubicBezTo>
                  <a:cubicBezTo>
                    <a:pt x="1992" y="4296"/>
                    <a:pt x="2098" y="4302"/>
                    <a:pt x="2202" y="4302"/>
                  </a:cubicBezTo>
                  <a:cubicBezTo>
                    <a:pt x="2687" y="4302"/>
                    <a:pt x="3142" y="4193"/>
                    <a:pt x="3617" y="4043"/>
                  </a:cubicBezTo>
                  <a:cubicBezTo>
                    <a:pt x="4499" y="3769"/>
                    <a:pt x="5471" y="3161"/>
                    <a:pt x="5228" y="2097"/>
                  </a:cubicBezTo>
                  <a:cubicBezTo>
                    <a:pt x="5137" y="1763"/>
                    <a:pt x="4955" y="1550"/>
                    <a:pt x="4772" y="1307"/>
                  </a:cubicBezTo>
                  <a:cubicBezTo>
                    <a:pt x="4316" y="821"/>
                    <a:pt x="3769" y="425"/>
                    <a:pt x="3161" y="182"/>
                  </a:cubicBezTo>
                  <a:cubicBezTo>
                    <a:pt x="2881" y="60"/>
                    <a:pt x="2585" y="0"/>
                    <a:pt x="229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93;p27">
              <a:extLst>
                <a:ext uri="{FF2B5EF4-FFF2-40B4-BE49-F238E27FC236}">
                  <a16:creationId xmlns:a16="http://schemas.microsoft.com/office/drawing/2014/main" id="{17BA6D93-6422-385E-F419-8CBB4C769C4B}"/>
                </a:ext>
              </a:extLst>
            </p:cNvPr>
            <p:cNvSpPr/>
            <p:nvPr/>
          </p:nvSpPr>
          <p:spPr>
            <a:xfrm>
              <a:off x="8987525" y="4606900"/>
              <a:ext cx="201375" cy="136200"/>
            </a:xfrm>
            <a:custGeom>
              <a:avLst/>
              <a:gdLst/>
              <a:ahLst/>
              <a:cxnLst/>
              <a:rect l="l" t="t" r="r" b="b"/>
              <a:pathLst>
                <a:path w="8055" h="5448" extrusionOk="0">
                  <a:moveTo>
                    <a:pt x="5057" y="0"/>
                  </a:moveTo>
                  <a:cubicBezTo>
                    <a:pt x="3978" y="0"/>
                    <a:pt x="2869" y="166"/>
                    <a:pt x="1854" y="298"/>
                  </a:cubicBezTo>
                  <a:cubicBezTo>
                    <a:pt x="1216" y="359"/>
                    <a:pt x="456" y="541"/>
                    <a:pt x="183" y="1149"/>
                  </a:cubicBezTo>
                  <a:cubicBezTo>
                    <a:pt x="0" y="1544"/>
                    <a:pt x="61" y="2031"/>
                    <a:pt x="304" y="2426"/>
                  </a:cubicBezTo>
                  <a:cubicBezTo>
                    <a:pt x="517" y="2791"/>
                    <a:pt x="821" y="3094"/>
                    <a:pt x="1186" y="3368"/>
                  </a:cubicBezTo>
                  <a:cubicBezTo>
                    <a:pt x="2341" y="4280"/>
                    <a:pt x="3678" y="4918"/>
                    <a:pt x="5107" y="5313"/>
                  </a:cubicBezTo>
                  <a:cubicBezTo>
                    <a:pt x="5432" y="5392"/>
                    <a:pt x="5780" y="5447"/>
                    <a:pt x="6117" y="5447"/>
                  </a:cubicBezTo>
                  <a:cubicBezTo>
                    <a:pt x="6566" y="5447"/>
                    <a:pt x="6995" y="5348"/>
                    <a:pt x="7325" y="5070"/>
                  </a:cubicBezTo>
                  <a:cubicBezTo>
                    <a:pt x="8055" y="4462"/>
                    <a:pt x="7994" y="3398"/>
                    <a:pt x="7903" y="2487"/>
                  </a:cubicBezTo>
                  <a:cubicBezTo>
                    <a:pt x="7812" y="1605"/>
                    <a:pt x="7660" y="693"/>
                    <a:pt x="6991" y="237"/>
                  </a:cubicBezTo>
                  <a:cubicBezTo>
                    <a:pt x="6377" y="63"/>
                    <a:pt x="5722" y="0"/>
                    <a:pt x="50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94;p27">
              <a:extLst>
                <a:ext uri="{FF2B5EF4-FFF2-40B4-BE49-F238E27FC236}">
                  <a16:creationId xmlns:a16="http://schemas.microsoft.com/office/drawing/2014/main" id="{817B1354-B1E9-1D7B-C9AA-E354C759ECFD}"/>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95;p27">
              <a:extLst>
                <a:ext uri="{FF2B5EF4-FFF2-40B4-BE49-F238E27FC236}">
                  <a16:creationId xmlns:a16="http://schemas.microsoft.com/office/drawing/2014/main" id="{05989059-74A8-2ED4-6A77-EB8075238CBA}"/>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96;p27">
              <a:extLst>
                <a:ext uri="{FF2B5EF4-FFF2-40B4-BE49-F238E27FC236}">
                  <a16:creationId xmlns:a16="http://schemas.microsoft.com/office/drawing/2014/main" id="{3383DA90-68CC-CB0B-E612-FBCE943AC4E0}"/>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97;p27">
              <a:extLst>
                <a:ext uri="{FF2B5EF4-FFF2-40B4-BE49-F238E27FC236}">
                  <a16:creationId xmlns:a16="http://schemas.microsoft.com/office/drawing/2014/main" id="{2CEFDEBB-2707-7988-DA14-ACFAC8B902D1}"/>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98;p27">
              <a:extLst>
                <a:ext uri="{FF2B5EF4-FFF2-40B4-BE49-F238E27FC236}">
                  <a16:creationId xmlns:a16="http://schemas.microsoft.com/office/drawing/2014/main" id="{41FC4D56-55F4-A745-4ADD-2618B0A0EDC0}"/>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99;p27">
              <a:extLst>
                <a:ext uri="{FF2B5EF4-FFF2-40B4-BE49-F238E27FC236}">
                  <a16:creationId xmlns:a16="http://schemas.microsoft.com/office/drawing/2014/main" id="{2017D62A-17A0-4226-18FD-A6EB8F77B829}"/>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0;p27">
              <a:extLst>
                <a:ext uri="{FF2B5EF4-FFF2-40B4-BE49-F238E27FC236}">
                  <a16:creationId xmlns:a16="http://schemas.microsoft.com/office/drawing/2014/main" id="{D5089594-EC56-74EF-ECD0-AEB6E294C1AA}"/>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1;p27">
              <a:extLst>
                <a:ext uri="{FF2B5EF4-FFF2-40B4-BE49-F238E27FC236}">
                  <a16:creationId xmlns:a16="http://schemas.microsoft.com/office/drawing/2014/main" id="{DE6CA378-90E7-3ADB-7FB2-A84A1BCFE72F}"/>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2;p27">
              <a:extLst>
                <a:ext uri="{FF2B5EF4-FFF2-40B4-BE49-F238E27FC236}">
                  <a16:creationId xmlns:a16="http://schemas.microsoft.com/office/drawing/2014/main" id="{AFD979A9-B281-6C22-77D4-8A8088BBC7D1}"/>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3;p27">
              <a:extLst>
                <a:ext uri="{FF2B5EF4-FFF2-40B4-BE49-F238E27FC236}">
                  <a16:creationId xmlns:a16="http://schemas.microsoft.com/office/drawing/2014/main" id="{F2DF9E75-16DB-5DA4-EB83-E7DCEF45ABA2}"/>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4;p27">
              <a:extLst>
                <a:ext uri="{FF2B5EF4-FFF2-40B4-BE49-F238E27FC236}">
                  <a16:creationId xmlns:a16="http://schemas.microsoft.com/office/drawing/2014/main" id="{1D0F30CB-7EC5-95A2-1835-A467F7880EF3}"/>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5;p27">
              <a:extLst>
                <a:ext uri="{FF2B5EF4-FFF2-40B4-BE49-F238E27FC236}">
                  <a16:creationId xmlns:a16="http://schemas.microsoft.com/office/drawing/2014/main" id="{EDD6880C-F9B4-5E07-05D8-83736BCE3462}"/>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6;p27">
              <a:extLst>
                <a:ext uri="{FF2B5EF4-FFF2-40B4-BE49-F238E27FC236}">
                  <a16:creationId xmlns:a16="http://schemas.microsoft.com/office/drawing/2014/main" id="{4F7FAC91-5D2B-3601-507E-BF02EE95FD49}"/>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7;p27">
              <a:extLst>
                <a:ext uri="{FF2B5EF4-FFF2-40B4-BE49-F238E27FC236}">
                  <a16:creationId xmlns:a16="http://schemas.microsoft.com/office/drawing/2014/main" id="{15AB8570-A4CD-791A-C956-11445244C9F2}"/>
                </a:ext>
              </a:extLst>
            </p:cNvPr>
            <p:cNvSpPr/>
            <p:nvPr/>
          </p:nvSpPr>
          <p:spPr>
            <a:xfrm>
              <a:off x="9883425" y="5190325"/>
              <a:ext cx="183925" cy="42700"/>
            </a:xfrm>
            <a:custGeom>
              <a:avLst/>
              <a:gdLst/>
              <a:ahLst/>
              <a:cxnLst/>
              <a:rect l="l" t="t" r="r" b="b"/>
              <a:pathLst>
                <a:path w="7357" h="1708" extrusionOk="0">
                  <a:moveTo>
                    <a:pt x="1" y="1"/>
                  </a:moveTo>
                  <a:lnTo>
                    <a:pt x="1" y="1"/>
                  </a:lnTo>
                  <a:cubicBezTo>
                    <a:pt x="860" y="1137"/>
                    <a:pt x="2286" y="1707"/>
                    <a:pt x="3710" y="1707"/>
                  </a:cubicBezTo>
                  <a:cubicBezTo>
                    <a:pt x="5106" y="1707"/>
                    <a:pt x="6499" y="1160"/>
                    <a:pt x="7356" y="62"/>
                  </a:cubicBezTo>
                  <a:lnTo>
                    <a:pt x="7356" y="62"/>
                  </a:lnTo>
                  <a:cubicBezTo>
                    <a:pt x="6230" y="654"/>
                    <a:pt x="5003" y="944"/>
                    <a:pt x="3773" y="944"/>
                  </a:cubicBezTo>
                  <a:cubicBezTo>
                    <a:pt x="2480" y="944"/>
                    <a:pt x="1185" y="624"/>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8;p27">
              <a:extLst>
                <a:ext uri="{FF2B5EF4-FFF2-40B4-BE49-F238E27FC236}">
                  <a16:creationId xmlns:a16="http://schemas.microsoft.com/office/drawing/2014/main" id="{2AB104FF-AA7C-BE92-3A3A-CE95514BC688}"/>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9;p27">
              <a:extLst>
                <a:ext uri="{FF2B5EF4-FFF2-40B4-BE49-F238E27FC236}">
                  <a16:creationId xmlns:a16="http://schemas.microsoft.com/office/drawing/2014/main" id="{8488E636-8E8B-6B82-3E48-C1B37B1E732F}"/>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10;p27">
              <a:extLst>
                <a:ext uri="{FF2B5EF4-FFF2-40B4-BE49-F238E27FC236}">
                  <a16:creationId xmlns:a16="http://schemas.microsoft.com/office/drawing/2014/main" id="{49F48F87-5680-1E41-E318-BBDC616FF52B}"/>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11;p27">
              <a:extLst>
                <a:ext uri="{FF2B5EF4-FFF2-40B4-BE49-F238E27FC236}">
                  <a16:creationId xmlns:a16="http://schemas.microsoft.com/office/drawing/2014/main" id="{E5D8AFE1-5EAB-9F41-E13B-D4F27F4CD284}"/>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12;p27">
              <a:extLst>
                <a:ext uri="{FF2B5EF4-FFF2-40B4-BE49-F238E27FC236}">
                  <a16:creationId xmlns:a16="http://schemas.microsoft.com/office/drawing/2014/main" id="{4CC8C098-BBF0-C1E0-799C-65008750FA16}"/>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13;p27">
              <a:extLst>
                <a:ext uri="{FF2B5EF4-FFF2-40B4-BE49-F238E27FC236}">
                  <a16:creationId xmlns:a16="http://schemas.microsoft.com/office/drawing/2014/main" id="{5604CC64-4344-52AF-9453-68869287F994}"/>
                </a:ext>
              </a:extLst>
            </p:cNvPr>
            <p:cNvSpPr/>
            <p:nvPr/>
          </p:nvSpPr>
          <p:spPr>
            <a:xfrm>
              <a:off x="9025500" y="5157250"/>
              <a:ext cx="751575" cy="310100"/>
            </a:xfrm>
            <a:custGeom>
              <a:avLst/>
              <a:gdLst/>
              <a:ahLst/>
              <a:cxnLst/>
              <a:rect l="l" t="t" r="r" b="b"/>
              <a:pathLst>
                <a:path w="30063" h="12404" extrusionOk="0">
                  <a:moveTo>
                    <a:pt x="29406" y="0"/>
                  </a:moveTo>
                  <a:cubicBezTo>
                    <a:pt x="24883" y="0"/>
                    <a:pt x="20665" y="2352"/>
                    <a:pt x="16779" y="4759"/>
                  </a:cubicBezTo>
                  <a:cubicBezTo>
                    <a:pt x="14500" y="6157"/>
                    <a:pt x="12311" y="7798"/>
                    <a:pt x="9910" y="8984"/>
                  </a:cubicBezTo>
                  <a:cubicBezTo>
                    <a:pt x="7989" y="9896"/>
                    <a:pt x="5879" y="10562"/>
                    <a:pt x="3759" y="10562"/>
                  </a:cubicBezTo>
                  <a:cubicBezTo>
                    <a:pt x="3195" y="10562"/>
                    <a:pt x="2630" y="10514"/>
                    <a:pt x="2068" y="10412"/>
                  </a:cubicBezTo>
                  <a:lnTo>
                    <a:pt x="1" y="9895"/>
                  </a:lnTo>
                  <a:lnTo>
                    <a:pt x="1" y="9895"/>
                  </a:lnTo>
                  <a:cubicBezTo>
                    <a:pt x="2157" y="11427"/>
                    <a:pt x="4789" y="12403"/>
                    <a:pt x="7453" y="12403"/>
                  </a:cubicBezTo>
                  <a:cubicBezTo>
                    <a:pt x="7644" y="12403"/>
                    <a:pt x="7835" y="12398"/>
                    <a:pt x="8025" y="12388"/>
                  </a:cubicBezTo>
                  <a:cubicBezTo>
                    <a:pt x="10852" y="12236"/>
                    <a:pt x="13527" y="10959"/>
                    <a:pt x="15837" y="9318"/>
                  </a:cubicBezTo>
                  <a:cubicBezTo>
                    <a:pt x="18208" y="7707"/>
                    <a:pt x="20275" y="5792"/>
                    <a:pt x="22585" y="4120"/>
                  </a:cubicBezTo>
                  <a:cubicBezTo>
                    <a:pt x="24925" y="2449"/>
                    <a:pt x="27235" y="382"/>
                    <a:pt x="30062" y="17"/>
                  </a:cubicBezTo>
                  <a:cubicBezTo>
                    <a:pt x="29843" y="6"/>
                    <a:pt x="29624" y="0"/>
                    <a:pt x="294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14;p27">
              <a:extLst>
                <a:ext uri="{FF2B5EF4-FFF2-40B4-BE49-F238E27FC236}">
                  <a16:creationId xmlns:a16="http://schemas.microsoft.com/office/drawing/2014/main" id="{1B2B9005-C670-DFE9-AB9E-9CBF245B3563}"/>
                </a:ext>
              </a:extLst>
            </p:cNvPr>
            <p:cNvSpPr/>
            <p:nvPr/>
          </p:nvSpPr>
          <p:spPr>
            <a:xfrm>
              <a:off x="9186600" y="4714650"/>
              <a:ext cx="120850" cy="322975"/>
            </a:xfrm>
            <a:custGeom>
              <a:avLst/>
              <a:gdLst/>
              <a:ahLst/>
              <a:cxnLst/>
              <a:rect l="l" t="t" r="r" b="b"/>
              <a:pathLst>
                <a:path w="4834" h="12919" extrusionOk="0">
                  <a:moveTo>
                    <a:pt x="2949" y="0"/>
                  </a:moveTo>
                  <a:lnTo>
                    <a:pt x="2949" y="0"/>
                  </a:lnTo>
                  <a:cubicBezTo>
                    <a:pt x="1034" y="1794"/>
                    <a:pt x="1" y="4499"/>
                    <a:pt x="274" y="7113"/>
                  </a:cubicBezTo>
                  <a:cubicBezTo>
                    <a:pt x="548" y="9696"/>
                    <a:pt x="2584" y="11551"/>
                    <a:pt x="4834" y="12918"/>
                  </a:cubicBezTo>
                  <a:cubicBezTo>
                    <a:pt x="2432" y="8815"/>
                    <a:pt x="2220" y="4438"/>
                    <a:pt x="294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15;p27">
              <a:extLst>
                <a:ext uri="{FF2B5EF4-FFF2-40B4-BE49-F238E27FC236}">
                  <a16:creationId xmlns:a16="http://schemas.microsoft.com/office/drawing/2014/main" id="{5CE347D4-66D2-A148-3617-2C2FE46AFD67}"/>
                </a:ext>
              </a:extLst>
            </p:cNvPr>
            <p:cNvSpPr/>
            <p:nvPr/>
          </p:nvSpPr>
          <p:spPr>
            <a:xfrm>
              <a:off x="9159250" y="4375725"/>
              <a:ext cx="427850" cy="185725"/>
            </a:xfrm>
            <a:custGeom>
              <a:avLst/>
              <a:gdLst/>
              <a:ahLst/>
              <a:cxnLst/>
              <a:rect l="l" t="t" r="r" b="b"/>
              <a:pathLst>
                <a:path w="17114" h="7429" extrusionOk="0">
                  <a:moveTo>
                    <a:pt x="9393" y="1"/>
                  </a:moveTo>
                  <a:cubicBezTo>
                    <a:pt x="7721" y="1126"/>
                    <a:pt x="6992" y="2159"/>
                    <a:pt x="5654" y="3679"/>
                  </a:cubicBezTo>
                  <a:cubicBezTo>
                    <a:pt x="4286" y="5199"/>
                    <a:pt x="2675" y="6597"/>
                    <a:pt x="639" y="6901"/>
                  </a:cubicBezTo>
                  <a:lnTo>
                    <a:pt x="1" y="6901"/>
                  </a:lnTo>
                  <a:cubicBezTo>
                    <a:pt x="634" y="7265"/>
                    <a:pt x="1345" y="7429"/>
                    <a:pt x="2068" y="7429"/>
                  </a:cubicBezTo>
                  <a:cubicBezTo>
                    <a:pt x="3218" y="7429"/>
                    <a:pt x="4399" y="7013"/>
                    <a:pt x="5350" y="6323"/>
                  </a:cubicBezTo>
                  <a:cubicBezTo>
                    <a:pt x="6931" y="5229"/>
                    <a:pt x="8025" y="3648"/>
                    <a:pt x="9058" y="2037"/>
                  </a:cubicBezTo>
                  <a:cubicBezTo>
                    <a:pt x="9818" y="3405"/>
                    <a:pt x="11125" y="4439"/>
                    <a:pt x="12645" y="4773"/>
                  </a:cubicBezTo>
                  <a:cubicBezTo>
                    <a:pt x="13046" y="4861"/>
                    <a:pt x="13455" y="4905"/>
                    <a:pt x="13864" y="4905"/>
                  </a:cubicBezTo>
                  <a:cubicBezTo>
                    <a:pt x="15007" y="4905"/>
                    <a:pt x="16151" y="4563"/>
                    <a:pt x="17113" y="3891"/>
                  </a:cubicBezTo>
                  <a:lnTo>
                    <a:pt x="17113" y="3891"/>
                  </a:lnTo>
                  <a:cubicBezTo>
                    <a:pt x="16702" y="3990"/>
                    <a:pt x="16280" y="4038"/>
                    <a:pt x="15857" y="4038"/>
                  </a:cubicBezTo>
                  <a:cubicBezTo>
                    <a:pt x="14714" y="4038"/>
                    <a:pt x="13560" y="3692"/>
                    <a:pt x="12584" y="3071"/>
                  </a:cubicBezTo>
                  <a:cubicBezTo>
                    <a:pt x="11247" y="2250"/>
                    <a:pt x="9758" y="1521"/>
                    <a:pt x="939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16;p27">
              <a:extLst>
                <a:ext uri="{FF2B5EF4-FFF2-40B4-BE49-F238E27FC236}">
                  <a16:creationId xmlns:a16="http://schemas.microsoft.com/office/drawing/2014/main" id="{E1C89331-CD67-D8B0-456D-AD7D2B233B87}"/>
                </a:ext>
              </a:extLst>
            </p:cNvPr>
            <p:cNvSpPr/>
            <p:nvPr/>
          </p:nvSpPr>
          <p:spPr>
            <a:xfrm>
              <a:off x="9238275" y="3976800"/>
              <a:ext cx="338175" cy="206700"/>
            </a:xfrm>
            <a:custGeom>
              <a:avLst/>
              <a:gdLst/>
              <a:ahLst/>
              <a:cxnLst/>
              <a:rect l="l" t="t" r="r" b="b"/>
              <a:pathLst>
                <a:path w="13527" h="8268" extrusionOk="0">
                  <a:moveTo>
                    <a:pt x="13527" y="0"/>
                  </a:moveTo>
                  <a:lnTo>
                    <a:pt x="13527" y="0"/>
                  </a:lnTo>
                  <a:cubicBezTo>
                    <a:pt x="11612" y="821"/>
                    <a:pt x="10214" y="2736"/>
                    <a:pt x="9910" y="4772"/>
                  </a:cubicBezTo>
                  <a:cubicBezTo>
                    <a:pt x="9867" y="4772"/>
                    <a:pt x="9825" y="4772"/>
                    <a:pt x="9783" y="4772"/>
                  </a:cubicBezTo>
                  <a:cubicBezTo>
                    <a:pt x="6269" y="4772"/>
                    <a:pt x="2764" y="6015"/>
                    <a:pt x="1" y="8207"/>
                  </a:cubicBezTo>
                  <a:lnTo>
                    <a:pt x="305" y="8268"/>
                  </a:lnTo>
                  <a:cubicBezTo>
                    <a:pt x="3565" y="6552"/>
                    <a:pt x="7256" y="5643"/>
                    <a:pt x="10922" y="5643"/>
                  </a:cubicBezTo>
                  <a:cubicBezTo>
                    <a:pt x="11152" y="5643"/>
                    <a:pt x="11382" y="5647"/>
                    <a:pt x="11612" y="5654"/>
                  </a:cubicBezTo>
                  <a:cubicBezTo>
                    <a:pt x="11581" y="3648"/>
                    <a:pt x="12281" y="1581"/>
                    <a:pt x="135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6" name="Table 465">
            <a:extLst>
              <a:ext uri="{FF2B5EF4-FFF2-40B4-BE49-F238E27FC236}">
                <a16:creationId xmlns:a16="http://schemas.microsoft.com/office/drawing/2014/main" id="{9B381238-96E3-CEAF-2550-984D2F308F45}"/>
              </a:ext>
            </a:extLst>
          </p:cNvPr>
          <p:cNvGraphicFramePr>
            <a:graphicFrameLocks noGrp="1"/>
          </p:cNvGraphicFramePr>
          <p:nvPr>
            <p:extLst>
              <p:ext uri="{D42A27DB-BD31-4B8C-83A1-F6EECF244321}">
                <p14:modId xmlns:p14="http://schemas.microsoft.com/office/powerpoint/2010/main" val="857536656"/>
              </p:ext>
            </p:extLst>
          </p:nvPr>
        </p:nvGraphicFramePr>
        <p:xfrm>
          <a:off x="1306716" y="2250420"/>
          <a:ext cx="6153340" cy="2132708"/>
        </p:xfrm>
        <a:graphic>
          <a:graphicData uri="http://schemas.openxmlformats.org/drawingml/2006/table">
            <a:tbl>
              <a:tblPr firstRow="1" bandRow="1">
                <a:tableStyleId>{793D81CF-94F2-401A-BA57-92F5A7B2D0C5}</a:tableStyleId>
              </a:tblPr>
              <a:tblGrid>
                <a:gridCol w="3076670">
                  <a:extLst>
                    <a:ext uri="{9D8B030D-6E8A-4147-A177-3AD203B41FA5}">
                      <a16:colId xmlns:a16="http://schemas.microsoft.com/office/drawing/2014/main" val="2652544102"/>
                    </a:ext>
                  </a:extLst>
                </a:gridCol>
                <a:gridCol w="3076670">
                  <a:extLst>
                    <a:ext uri="{9D8B030D-6E8A-4147-A177-3AD203B41FA5}">
                      <a16:colId xmlns:a16="http://schemas.microsoft.com/office/drawing/2014/main" val="1105973216"/>
                    </a:ext>
                  </a:extLst>
                </a:gridCol>
              </a:tblGrid>
              <a:tr h="533177">
                <a:tc>
                  <a:txBody>
                    <a:bodyPr/>
                    <a:lstStyle/>
                    <a:p>
                      <a:pPr lvl="2" algn="ctr"/>
                      <a:r>
                        <a:rPr lang="en-US" sz="1800" dirty="0"/>
                        <a:t>Name</a:t>
                      </a:r>
                    </a:p>
                  </a:txBody>
                  <a:tcPr anchor="ctr"/>
                </a:tc>
                <a:tc>
                  <a:txBody>
                    <a:bodyPr/>
                    <a:lstStyle/>
                    <a:p>
                      <a:pPr lvl="2" algn="ctr"/>
                      <a:r>
                        <a:rPr lang="en-US" sz="1800" dirty="0"/>
                        <a:t>ID</a:t>
                      </a:r>
                    </a:p>
                  </a:txBody>
                  <a:tcPr anchor="ctr"/>
                </a:tc>
                <a:extLst>
                  <a:ext uri="{0D108BD9-81ED-4DB2-BD59-A6C34878D82A}">
                    <a16:rowId xmlns:a16="http://schemas.microsoft.com/office/drawing/2014/main" val="1292289837"/>
                  </a:ext>
                </a:extLst>
              </a:tr>
              <a:tr h="533177">
                <a:tc>
                  <a:txBody>
                    <a:bodyPr/>
                    <a:lstStyle/>
                    <a:p>
                      <a:pPr lvl="2" algn="ctr" fontAlgn="ctr">
                        <a:buNone/>
                      </a:pPr>
                      <a:r>
                        <a:rPr lang="en-US" sz="1800" b="0" u="none" strike="noStrike" dirty="0">
                          <a:solidFill>
                            <a:srgbClr val="000000"/>
                          </a:solidFill>
                          <a:effectLst/>
                        </a:rPr>
                        <a:t>22-46862-1</a:t>
                      </a:r>
                      <a:endParaRPr lang="en-US" sz="1800" b="0" i="0" u="none" strike="noStrike" dirty="0">
                        <a:solidFill>
                          <a:srgbClr val="000000"/>
                        </a:solidFill>
                        <a:effectLst/>
                        <a:latin typeface="Aptos Narrow" panose="020B0004020202020204" pitchFamily="34" charset="0"/>
                      </a:endParaRPr>
                    </a:p>
                  </a:txBody>
                  <a:tcPr marL="8626" marR="8626" marT="8626" marB="0" anchor="ctr"/>
                </a:tc>
                <a:tc>
                  <a:txBody>
                    <a:bodyPr/>
                    <a:lstStyle/>
                    <a:p>
                      <a:pPr lvl="2" algn="ctr" fontAlgn="ctr">
                        <a:buNone/>
                      </a:pPr>
                      <a:r>
                        <a:rPr lang="en-US" sz="1800" b="0" u="none" strike="noStrike" dirty="0">
                          <a:solidFill>
                            <a:srgbClr val="000000"/>
                          </a:solidFill>
                          <a:effectLst/>
                        </a:rPr>
                        <a:t>Rakesh Karmaker</a:t>
                      </a:r>
                      <a:endParaRPr lang="en-US" sz="1800" b="0" i="0" u="none" strike="noStrike" dirty="0">
                        <a:solidFill>
                          <a:srgbClr val="000000"/>
                        </a:solidFill>
                        <a:effectLst/>
                        <a:latin typeface="Aptos Narrow" panose="020B0004020202020204" pitchFamily="34" charset="0"/>
                      </a:endParaRPr>
                    </a:p>
                  </a:txBody>
                  <a:tcPr marL="8626" marR="8626" marT="8626" marB="0" anchor="ctr"/>
                </a:tc>
                <a:extLst>
                  <a:ext uri="{0D108BD9-81ED-4DB2-BD59-A6C34878D82A}">
                    <a16:rowId xmlns:a16="http://schemas.microsoft.com/office/drawing/2014/main" val="509742371"/>
                  </a:ext>
                </a:extLst>
              </a:tr>
              <a:tr h="533177">
                <a:tc>
                  <a:txBody>
                    <a:bodyPr/>
                    <a:lstStyle/>
                    <a:p>
                      <a:pPr lvl="2" algn="ctr" fontAlgn="ctr">
                        <a:buNone/>
                      </a:pPr>
                      <a:r>
                        <a:rPr lang="en-US" sz="1800" b="0" u="none" strike="noStrike" dirty="0">
                          <a:solidFill>
                            <a:srgbClr val="000000"/>
                          </a:solidFill>
                          <a:effectLst/>
                        </a:rPr>
                        <a:t>21-44414-1</a:t>
                      </a:r>
                      <a:endParaRPr lang="en-US" sz="1800" b="0" i="0" u="none" strike="noStrike" dirty="0">
                        <a:solidFill>
                          <a:srgbClr val="000000"/>
                        </a:solidFill>
                        <a:effectLst/>
                        <a:latin typeface="Aptos Narrow" panose="020B0004020202020204" pitchFamily="34" charset="0"/>
                      </a:endParaRPr>
                    </a:p>
                  </a:txBody>
                  <a:tcPr marL="8626" marR="8626" marT="8626" marB="0" anchor="ctr"/>
                </a:tc>
                <a:tc>
                  <a:txBody>
                    <a:bodyPr/>
                    <a:lstStyle/>
                    <a:p>
                      <a:pPr lvl="2" algn="ctr" fontAlgn="ctr">
                        <a:buNone/>
                      </a:pPr>
                      <a:r>
                        <a:rPr lang="en-US" sz="1800" b="0" u="none" strike="noStrike" dirty="0">
                          <a:solidFill>
                            <a:srgbClr val="000000"/>
                          </a:solidFill>
                          <a:effectLst/>
                        </a:rPr>
                        <a:t>Rukaiya Islam </a:t>
                      </a:r>
                      <a:endParaRPr lang="en-US" sz="1800" b="0" i="0" u="none" strike="noStrike" dirty="0">
                        <a:solidFill>
                          <a:srgbClr val="000000"/>
                        </a:solidFill>
                        <a:effectLst/>
                        <a:latin typeface="Aptos Narrow" panose="020B0004020202020204" pitchFamily="34" charset="0"/>
                      </a:endParaRPr>
                    </a:p>
                  </a:txBody>
                  <a:tcPr marL="8626" marR="8626" marT="8626" marB="0" anchor="ctr"/>
                </a:tc>
                <a:extLst>
                  <a:ext uri="{0D108BD9-81ED-4DB2-BD59-A6C34878D82A}">
                    <a16:rowId xmlns:a16="http://schemas.microsoft.com/office/drawing/2014/main" val="3628447254"/>
                  </a:ext>
                </a:extLst>
              </a:tr>
              <a:tr h="533177">
                <a:tc>
                  <a:txBody>
                    <a:bodyPr/>
                    <a:lstStyle/>
                    <a:p>
                      <a:pPr lvl="2" algn="ctr" fontAlgn="ctr">
                        <a:buNone/>
                      </a:pPr>
                      <a:r>
                        <a:rPr lang="en-US" sz="1800" b="0" u="none" strike="noStrike" dirty="0">
                          <a:solidFill>
                            <a:srgbClr val="000000"/>
                          </a:solidFill>
                          <a:effectLst/>
                        </a:rPr>
                        <a:t>21-44425-1</a:t>
                      </a:r>
                      <a:endParaRPr lang="en-US" sz="1800" b="0" i="0" u="none" strike="noStrike" dirty="0">
                        <a:solidFill>
                          <a:srgbClr val="000000"/>
                        </a:solidFill>
                        <a:effectLst/>
                        <a:latin typeface="Aptos Narrow" panose="020B0004020202020204" pitchFamily="34" charset="0"/>
                      </a:endParaRPr>
                    </a:p>
                  </a:txBody>
                  <a:tcPr marL="8626" marR="8626" marT="8626" marB="0" anchor="ctr"/>
                </a:tc>
                <a:tc>
                  <a:txBody>
                    <a:bodyPr/>
                    <a:lstStyle/>
                    <a:p>
                      <a:pPr lvl="2" algn="ctr" fontAlgn="ctr">
                        <a:buNone/>
                      </a:pPr>
                      <a:r>
                        <a:rPr lang="en-US" sz="1800" b="0" u="none" strike="noStrike" dirty="0" err="1">
                          <a:solidFill>
                            <a:srgbClr val="000000"/>
                          </a:solidFill>
                          <a:effectLst/>
                        </a:rPr>
                        <a:t>Khandkar</a:t>
                      </a:r>
                      <a:r>
                        <a:rPr lang="en-US" sz="1800" b="0" u="none" strike="noStrike" dirty="0">
                          <a:solidFill>
                            <a:srgbClr val="000000"/>
                          </a:solidFill>
                          <a:effectLst/>
                        </a:rPr>
                        <a:t> </a:t>
                      </a:r>
                      <a:r>
                        <a:rPr lang="en-US" sz="1800" b="0" u="none" strike="noStrike" dirty="0" err="1">
                          <a:solidFill>
                            <a:srgbClr val="000000"/>
                          </a:solidFill>
                          <a:effectLst/>
                        </a:rPr>
                        <a:t>Md.Antik</a:t>
                      </a:r>
                      <a:r>
                        <a:rPr lang="en-US" sz="1800" b="0" u="none" strike="noStrike" dirty="0">
                          <a:solidFill>
                            <a:srgbClr val="000000"/>
                          </a:solidFill>
                          <a:effectLst/>
                        </a:rPr>
                        <a:t> Mahmud</a:t>
                      </a:r>
                      <a:endParaRPr lang="en-US" sz="1800" b="0" i="0" u="none" strike="noStrike" dirty="0">
                        <a:solidFill>
                          <a:srgbClr val="000000"/>
                        </a:solidFill>
                        <a:effectLst/>
                        <a:latin typeface="Aptos Narrow" panose="020B0004020202020204" pitchFamily="34" charset="0"/>
                      </a:endParaRPr>
                    </a:p>
                  </a:txBody>
                  <a:tcPr marL="8626" marR="8626" marT="8626" marB="0" anchor="ctr"/>
                </a:tc>
                <a:extLst>
                  <a:ext uri="{0D108BD9-81ED-4DB2-BD59-A6C34878D82A}">
                    <a16:rowId xmlns:a16="http://schemas.microsoft.com/office/drawing/2014/main" val="1010785256"/>
                  </a:ext>
                </a:extLst>
              </a:tr>
            </a:tbl>
          </a:graphicData>
        </a:graphic>
      </p:graphicFrame>
      <p:sp>
        <p:nvSpPr>
          <p:cNvPr id="467" name="Google Shape;423;p28">
            <a:extLst>
              <a:ext uri="{FF2B5EF4-FFF2-40B4-BE49-F238E27FC236}">
                <a16:creationId xmlns:a16="http://schemas.microsoft.com/office/drawing/2014/main" id="{34C3D31A-1B53-60F5-93C2-759EB71EE1F9}"/>
              </a:ext>
            </a:extLst>
          </p:cNvPr>
          <p:cNvSpPr txBox="1">
            <a:spLocks/>
          </p:cNvSpPr>
          <p:nvPr/>
        </p:nvSpPr>
        <p:spPr>
          <a:xfrm>
            <a:off x="1199834" y="154049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en-US" dirty="0"/>
              <a:t>Name &amp; ID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4979F847-0C2F-B252-F745-82B6C61A3480}"/>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6B64596E-413D-C6B5-F6CD-CBE1CC45BF7F}"/>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Model Architecture</a:t>
            </a:r>
            <a:endParaRPr dirty="0"/>
          </a:p>
        </p:txBody>
      </p:sp>
      <p:sp>
        <p:nvSpPr>
          <p:cNvPr id="591" name="Google Shape;591;p34">
            <a:extLst>
              <a:ext uri="{FF2B5EF4-FFF2-40B4-BE49-F238E27FC236}">
                <a16:creationId xmlns:a16="http://schemas.microsoft.com/office/drawing/2014/main" id="{072E7296-8957-E597-19BD-61ADA0E258B0}"/>
              </a:ext>
            </a:extLst>
          </p:cNvPr>
          <p:cNvSpPr txBox="1">
            <a:spLocks noGrp="1"/>
          </p:cNvSpPr>
          <p:nvPr>
            <p:ph type="subTitle" idx="1"/>
          </p:nvPr>
        </p:nvSpPr>
        <p:spPr>
          <a:xfrm>
            <a:off x="756374" y="828385"/>
            <a:ext cx="7963556" cy="404841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dirty="0"/>
              <a:t>Input Representations:</a:t>
            </a:r>
            <a:endParaRPr lang="en-US" b="0" dirty="0"/>
          </a:p>
          <a:p>
            <a:pPr marL="285750" lvl="0" indent="-285750" algn="just" rtl="0">
              <a:spcBef>
                <a:spcPts val="0"/>
              </a:spcBef>
              <a:spcAft>
                <a:spcPts val="0"/>
              </a:spcAft>
              <a:buFont typeface="Arial" panose="020B0604020202020204" pitchFamily="34" charset="0"/>
              <a:buChar char="•"/>
            </a:pPr>
            <a:r>
              <a:rPr lang="en-US" dirty="0"/>
              <a:t>ML/DL: </a:t>
            </a:r>
            <a:r>
              <a:rPr lang="en-US" b="0" dirty="0"/>
              <a:t>Flattened upper triangle of the correlation matrix.</a:t>
            </a:r>
          </a:p>
          <a:p>
            <a:pPr marL="0" lvl="0" indent="0" algn="just" rtl="0">
              <a:spcBef>
                <a:spcPts val="0"/>
              </a:spcBef>
              <a:spcAft>
                <a:spcPts val="0"/>
              </a:spcAft>
            </a:pPr>
            <a:endParaRPr lang="en-US" b="0" dirty="0"/>
          </a:p>
          <a:p>
            <a:pPr marL="0" lvl="0" indent="0" algn="just" rtl="0">
              <a:spcBef>
                <a:spcPts val="0"/>
              </a:spcBef>
              <a:spcAft>
                <a:spcPts val="0"/>
              </a:spcAft>
            </a:pPr>
            <a:r>
              <a:rPr lang="en-US" dirty="0"/>
              <a:t>GNN: </a:t>
            </a:r>
            <a:r>
              <a:rPr lang="en-US" b="0" dirty="0"/>
              <a:t>Native graph structure (Node Features X + Adjacency Matrix A).</a:t>
            </a:r>
          </a:p>
          <a:p>
            <a:pPr marL="0" lvl="0" indent="0" algn="just" rtl="0">
              <a:spcBef>
                <a:spcPts val="0"/>
              </a:spcBef>
              <a:spcAft>
                <a:spcPts val="0"/>
              </a:spcAft>
            </a:pPr>
            <a:endParaRPr lang="en-US" b="0" dirty="0"/>
          </a:p>
          <a:p>
            <a:pPr marL="0" lvl="0" indent="0" algn="just" rtl="0">
              <a:spcBef>
                <a:spcPts val="0"/>
              </a:spcBef>
              <a:spcAft>
                <a:spcPts val="0"/>
              </a:spcAft>
            </a:pPr>
            <a:r>
              <a:rPr lang="en-US" dirty="0"/>
              <a:t>Models to Benchmark:</a:t>
            </a:r>
          </a:p>
          <a:p>
            <a:pPr marL="285750" lvl="0" indent="-285750" algn="just" rtl="0">
              <a:spcBef>
                <a:spcPts val="0"/>
              </a:spcBef>
              <a:spcAft>
                <a:spcPts val="0"/>
              </a:spcAft>
              <a:buFont typeface="Arial" panose="020B0604020202020204" pitchFamily="34" charset="0"/>
              <a:buChar char="•"/>
            </a:pPr>
            <a:r>
              <a:rPr lang="en-US" b="0" u="sng" dirty="0"/>
              <a:t>ML (scikit-learn): </a:t>
            </a:r>
            <a:r>
              <a:rPr lang="en-US" b="0" dirty="0"/>
              <a:t>SVM, Random Forest.</a:t>
            </a:r>
          </a:p>
          <a:p>
            <a:pPr marL="285750" lvl="0" indent="-285750" algn="just" rtl="0">
              <a:spcBef>
                <a:spcPts val="0"/>
              </a:spcBef>
              <a:spcAft>
                <a:spcPts val="0"/>
              </a:spcAft>
              <a:buFont typeface="Arial" panose="020B0604020202020204" pitchFamily="34" charset="0"/>
              <a:buChar char="•"/>
            </a:pPr>
            <a:r>
              <a:rPr lang="en-US" b="0" u="sng" dirty="0"/>
              <a:t>DL (</a:t>
            </a:r>
            <a:r>
              <a:rPr lang="en-US" b="0" u="sng" dirty="0" err="1"/>
              <a:t>PyTorch</a:t>
            </a:r>
            <a:r>
              <a:rPr lang="en-US" b="0" u="sng" dirty="0"/>
              <a:t>): </a:t>
            </a:r>
            <a:r>
              <a:rPr lang="en-US" b="0" dirty="0"/>
              <a:t>MLP, 1D-CNN, CNN, UNET/UNET++.</a:t>
            </a:r>
          </a:p>
          <a:p>
            <a:pPr marL="285750" lvl="0" indent="-285750" algn="just" rtl="0">
              <a:spcBef>
                <a:spcPts val="0"/>
              </a:spcBef>
              <a:spcAft>
                <a:spcPts val="0"/>
              </a:spcAft>
              <a:buFont typeface="Arial" panose="020B0604020202020204" pitchFamily="34" charset="0"/>
              <a:buChar char="•"/>
            </a:pPr>
            <a:r>
              <a:rPr lang="en-US" b="0" u="sng" dirty="0"/>
              <a:t>GNN (</a:t>
            </a:r>
            <a:r>
              <a:rPr lang="en-US" b="0" u="sng" dirty="0" err="1"/>
              <a:t>PyTorch</a:t>
            </a:r>
            <a:r>
              <a:rPr lang="en-US" b="0" u="sng" dirty="0"/>
              <a:t> Geometric): </a:t>
            </a:r>
            <a:r>
              <a:rPr lang="en-US" b="0" dirty="0"/>
              <a:t>GCN, GAT.</a:t>
            </a:r>
          </a:p>
          <a:p>
            <a:pPr marL="0" lvl="0" indent="0" algn="just" rtl="0">
              <a:spcBef>
                <a:spcPts val="0"/>
              </a:spcBef>
              <a:spcAft>
                <a:spcPts val="0"/>
              </a:spcAft>
            </a:pPr>
            <a:endParaRPr lang="en-US" b="0" dirty="0"/>
          </a:p>
          <a:p>
            <a:pPr marL="0" lvl="0" indent="0" algn="just" rtl="0">
              <a:spcBef>
                <a:spcPts val="0"/>
              </a:spcBef>
              <a:spcAft>
                <a:spcPts val="0"/>
              </a:spcAft>
            </a:pPr>
            <a:r>
              <a:rPr lang="en-US" dirty="0"/>
              <a:t>Evaluation: </a:t>
            </a:r>
          </a:p>
          <a:p>
            <a:pPr marL="285750" lvl="0" indent="-285750" algn="just" rtl="0">
              <a:spcBef>
                <a:spcPts val="0"/>
              </a:spcBef>
              <a:spcAft>
                <a:spcPts val="0"/>
              </a:spcAft>
              <a:buFont typeface="Arial" panose="020B0604020202020204" pitchFamily="34" charset="0"/>
              <a:buChar char="•"/>
            </a:pPr>
            <a:r>
              <a:rPr lang="en-US" b="0" dirty="0"/>
              <a:t>Stratified 5-Fold Cross-Validation using</a:t>
            </a:r>
          </a:p>
          <a:p>
            <a:pPr marL="0" lvl="0" indent="0" algn="just" rtl="0">
              <a:spcBef>
                <a:spcPts val="0"/>
              </a:spcBef>
              <a:spcAft>
                <a:spcPts val="0"/>
              </a:spcAft>
            </a:pPr>
            <a:r>
              <a:rPr lang="en-US" b="0" dirty="0"/>
              <a:t>Accuracy, F1-Score, AUC-ROC.</a:t>
            </a:r>
          </a:p>
        </p:txBody>
      </p:sp>
      <p:pic>
        <p:nvPicPr>
          <p:cNvPr id="5122" name="Picture 2" descr="Flattening of a 2D feature map to 1D vector">
            <a:extLst>
              <a:ext uri="{FF2B5EF4-FFF2-40B4-BE49-F238E27FC236}">
                <a16:creationId xmlns:a16="http://schemas.microsoft.com/office/drawing/2014/main" id="{81E873B6-6580-07D9-1CED-4F88E4BA7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256" y="2169218"/>
            <a:ext cx="1402370" cy="14221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aphicMaths - Adjacency matrices">
            <a:extLst>
              <a:ext uri="{FF2B5EF4-FFF2-40B4-BE49-F238E27FC236}">
                <a16:creationId xmlns:a16="http://schemas.microsoft.com/office/drawing/2014/main" id="{267D8D30-E821-3D20-54F7-95AAA16F65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0226" y="3697357"/>
            <a:ext cx="2895601" cy="127220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467;p32">
            <a:extLst>
              <a:ext uri="{FF2B5EF4-FFF2-40B4-BE49-F238E27FC236}">
                <a16:creationId xmlns:a16="http://schemas.microsoft.com/office/drawing/2014/main" id="{08288558-33E2-551D-77F9-A937F579EA9D}"/>
              </a:ext>
            </a:extLst>
          </p:cNvPr>
          <p:cNvGrpSpPr/>
          <p:nvPr/>
        </p:nvGrpSpPr>
        <p:grpSpPr>
          <a:xfrm>
            <a:off x="8362481" y="111272"/>
            <a:ext cx="781519" cy="658273"/>
            <a:chOff x="5637072" y="1089046"/>
            <a:chExt cx="3108386" cy="2965653"/>
          </a:xfrm>
        </p:grpSpPr>
        <p:grpSp>
          <p:nvGrpSpPr>
            <p:cNvPr id="4" name="Google Shape;468;p32">
              <a:extLst>
                <a:ext uri="{FF2B5EF4-FFF2-40B4-BE49-F238E27FC236}">
                  <a16:creationId xmlns:a16="http://schemas.microsoft.com/office/drawing/2014/main" id="{B5225D1D-4709-D46A-D386-10B496CD3332}"/>
                </a:ext>
              </a:extLst>
            </p:cNvPr>
            <p:cNvGrpSpPr/>
            <p:nvPr/>
          </p:nvGrpSpPr>
          <p:grpSpPr>
            <a:xfrm>
              <a:off x="5637072" y="1089046"/>
              <a:ext cx="3108386" cy="2965653"/>
              <a:chOff x="5637072" y="1089046"/>
              <a:chExt cx="3108386" cy="2965653"/>
            </a:xfrm>
          </p:grpSpPr>
          <p:sp>
            <p:nvSpPr>
              <p:cNvPr id="6" name="Google Shape;469;p32">
                <a:extLst>
                  <a:ext uri="{FF2B5EF4-FFF2-40B4-BE49-F238E27FC236}">
                    <a16:creationId xmlns:a16="http://schemas.microsoft.com/office/drawing/2014/main" id="{53F01A91-EE51-C84A-CDE0-7118CCB6C809}"/>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470;p32">
                <a:extLst>
                  <a:ext uri="{FF2B5EF4-FFF2-40B4-BE49-F238E27FC236}">
                    <a16:creationId xmlns:a16="http://schemas.microsoft.com/office/drawing/2014/main" id="{B6BC8D65-A988-1DFA-94F5-F18D1B91B182}"/>
                  </a:ext>
                </a:extLst>
              </p:cNvPr>
              <p:cNvGrpSpPr/>
              <p:nvPr/>
            </p:nvGrpSpPr>
            <p:grpSpPr>
              <a:xfrm>
                <a:off x="5637072" y="1089046"/>
                <a:ext cx="3108386" cy="2965653"/>
                <a:chOff x="3804663" y="-4374575"/>
                <a:chExt cx="3421825" cy="3264700"/>
              </a:xfrm>
            </p:grpSpPr>
            <p:sp>
              <p:nvSpPr>
                <p:cNvPr id="9" name="Google Shape;471;p32">
                  <a:extLst>
                    <a:ext uri="{FF2B5EF4-FFF2-40B4-BE49-F238E27FC236}">
                      <a16:creationId xmlns:a16="http://schemas.microsoft.com/office/drawing/2014/main" id="{086F49E9-AB2A-25C0-D68D-B2D7B72CBC5C}"/>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2;p32">
                  <a:extLst>
                    <a:ext uri="{FF2B5EF4-FFF2-40B4-BE49-F238E27FC236}">
                      <a16:creationId xmlns:a16="http://schemas.microsoft.com/office/drawing/2014/main" id="{0A2638E0-0BF6-035F-FBCE-54E3577E4A63}"/>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3;p32">
                  <a:extLst>
                    <a:ext uri="{FF2B5EF4-FFF2-40B4-BE49-F238E27FC236}">
                      <a16:creationId xmlns:a16="http://schemas.microsoft.com/office/drawing/2014/main" id="{ABC748FB-6BD5-10C0-3782-65428D3441D3}"/>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4;p32">
                  <a:extLst>
                    <a:ext uri="{FF2B5EF4-FFF2-40B4-BE49-F238E27FC236}">
                      <a16:creationId xmlns:a16="http://schemas.microsoft.com/office/drawing/2014/main" id="{13AD7300-887C-3821-774E-5B8EBBF7E06A}"/>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75;p32">
                  <a:extLst>
                    <a:ext uri="{FF2B5EF4-FFF2-40B4-BE49-F238E27FC236}">
                      <a16:creationId xmlns:a16="http://schemas.microsoft.com/office/drawing/2014/main" id="{C62853F3-41D4-C232-2DD2-56F5FE83E8F7}"/>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76;p32">
                  <a:extLst>
                    <a:ext uri="{FF2B5EF4-FFF2-40B4-BE49-F238E27FC236}">
                      <a16:creationId xmlns:a16="http://schemas.microsoft.com/office/drawing/2014/main" id="{B3106B06-361A-C690-84F0-5F2AC907EB21}"/>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77;p32">
                  <a:extLst>
                    <a:ext uri="{FF2B5EF4-FFF2-40B4-BE49-F238E27FC236}">
                      <a16:creationId xmlns:a16="http://schemas.microsoft.com/office/drawing/2014/main" id="{503B99F9-679C-FD75-3D64-4027750F1627}"/>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78;p32">
                  <a:extLst>
                    <a:ext uri="{FF2B5EF4-FFF2-40B4-BE49-F238E27FC236}">
                      <a16:creationId xmlns:a16="http://schemas.microsoft.com/office/drawing/2014/main" id="{F2A483FF-4352-92AF-FD5C-8BC96EB936B8}"/>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9;p32">
                  <a:extLst>
                    <a:ext uri="{FF2B5EF4-FFF2-40B4-BE49-F238E27FC236}">
                      <a16:creationId xmlns:a16="http://schemas.microsoft.com/office/drawing/2014/main" id="{8918CDC8-783D-FBDF-1835-A6D0E9BD370A}"/>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0;p32">
                  <a:extLst>
                    <a:ext uri="{FF2B5EF4-FFF2-40B4-BE49-F238E27FC236}">
                      <a16:creationId xmlns:a16="http://schemas.microsoft.com/office/drawing/2014/main" id="{F08E54EA-6A20-BACF-564D-D046FE26CE78}"/>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1;p32">
                  <a:extLst>
                    <a:ext uri="{FF2B5EF4-FFF2-40B4-BE49-F238E27FC236}">
                      <a16:creationId xmlns:a16="http://schemas.microsoft.com/office/drawing/2014/main" id="{111E89BC-35FA-6279-ED2E-90734B18A222}"/>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2;p32">
                  <a:extLst>
                    <a:ext uri="{FF2B5EF4-FFF2-40B4-BE49-F238E27FC236}">
                      <a16:creationId xmlns:a16="http://schemas.microsoft.com/office/drawing/2014/main" id="{093CAD13-5015-B1A5-8E17-9B49F72F63B0}"/>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83;p32">
                  <a:extLst>
                    <a:ext uri="{FF2B5EF4-FFF2-40B4-BE49-F238E27FC236}">
                      <a16:creationId xmlns:a16="http://schemas.microsoft.com/office/drawing/2014/main" id="{0735CA47-637B-EEA9-347A-A0C85EC4F4B6}"/>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4;p32">
                  <a:extLst>
                    <a:ext uri="{FF2B5EF4-FFF2-40B4-BE49-F238E27FC236}">
                      <a16:creationId xmlns:a16="http://schemas.microsoft.com/office/drawing/2014/main" id="{47BF8ECE-8B01-8036-2DC4-EBA806488B46}"/>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85;p32">
                  <a:extLst>
                    <a:ext uri="{FF2B5EF4-FFF2-40B4-BE49-F238E27FC236}">
                      <a16:creationId xmlns:a16="http://schemas.microsoft.com/office/drawing/2014/main" id="{09D6BFF1-26E6-392A-79CB-7BA7616AE17C}"/>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86;p32">
                  <a:extLst>
                    <a:ext uri="{FF2B5EF4-FFF2-40B4-BE49-F238E27FC236}">
                      <a16:creationId xmlns:a16="http://schemas.microsoft.com/office/drawing/2014/main" id="{E49EB314-42DF-9326-1FD8-A3DD91806804}"/>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7;p32">
                  <a:extLst>
                    <a:ext uri="{FF2B5EF4-FFF2-40B4-BE49-F238E27FC236}">
                      <a16:creationId xmlns:a16="http://schemas.microsoft.com/office/drawing/2014/main" id="{C82C22DD-5B80-D6C5-613C-B39435193718}"/>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8;p32">
                  <a:extLst>
                    <a:ext uri="{FF2B5EF4-FFF2-40B4-BE49-F238E27FC236}">
                      <a16:creationId xmlns:a16="http://schemas.microsoft.com/office/drawing/2014/main" id="{87750A2B-02F9-67BA-9AAB-17695751FAA3}"/>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9;p32">
                  <a:extLst>
                    <a:ext uri="{FF2B5EF4-FFF2-40B4-BE49-F238E27FC236}">
                      <a16:creationId xmlns:a16="http://schemas.microsoft.com/office/drawing/2014/main" id="{2C8AE1B0-CC8B-11B9-176C-ADCE1F196593}"/>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90;p32">
                  <a:extLst>
                    <a:ext uri="{FF2B5EF4-FFF2-40B4-BE49-F238E27FC236}">
                      <a16:creationId xmlns:a16="http://schemas.microsoft.com/office/drawing/2014/main" id="{249A77AF-047E-CCD3-16AD-8D319F73976F}"/>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91;p32">
                  <a:extLst>
                    <a:ext uri="{FF2B5EF4-FFF2-40B4-BE49-F238E27FC236}">
                      <a16:creationId xmlns:a16="http://schemas.microsoft.com/office/drawing/2014/main" id="{8990AB51-9627-512C-7660-1813F416D35A}"/>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92;p32">
                  <a:extLst>
                    <a:ext uri="{FF2B5EF4-FFF2-40B4-BE49-F238E27FC236}">
                      <a16:creationId xmlns:a16="http://schemas.microsoft.com/office/drawing/2014/main" id="{0BD17D37-ABDB-58B0-E4D2-F4EA43ADE76C}"/>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93;p32">
                  <a:extLst>
                    <a:ext uri="{FF2B5EF4-FFF2-40B4-BE49-F238E27FC236}">
                      <a16:creationId xmlns:a16="http://schemas.microsoft.com/office/drawing/2014/main" id="{D5EE1227-0B50-5C7B-EAA6-40E049B89FB0}"/>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94;p32">
                  <a:extLst>
                    <a:ext uri="{FF2B5EF4-FFF2-40B4-BE49-F238E27FC236}">
                      <a16:creationId xmlns:a16="http://schemas.microsoft.com/office/drawing/2014/main" id="{377E60CE-F978-055C-02DA-87CE813467CD}"/>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95;p32">
                  <a:extLst>
                    <a:ext uri="{FF2B5EF4-FFF2-40B4-BE49-F238E27FC236}">
                      <a16:creationId xmlns:a16="http://schemas.microsoft.com/office/drawing/2014/main" id="{94232CD5-006D-977B-8647-28B726125D0E}"/>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6;p32">
                  <a:extLst>
                    <a:ext uri="{FF2B5EF4-FFF2-40B4-BE49-F238E27FC236}">
                      <a16:creationId xmlns:a16="http://schemas.microsoft.com/office/drawing/2014/main" id="{7D444170-C8A9-D305-B623-DF9B5021302C}"/>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7;p32">
                  <a:extLst>
                    <a:ext uri="{FF2B5EF4-FFF2-40B4-BE49-F238E27FC236}">
                      <a16:creationId xmlns:a16="http://schemas.microsoft.com/office/drawing/2014/main" id="{F8870C4D-34D6-BAC9-98EC-E116F905DFAF}"/>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8;p32">
                  <a:extLst>
                    <a:ext uri="{FF2B5EF4-FFF2-40B4-BE49-F238E27FC236}">
                      <a16:creationId xmlns:a16="http://schemas.microsoft.com/office/drawing/2014/main" id="{8F0B05F6-F606-C596-C46A-E51A8762EC8D}"/>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99;p32">
                  <a:extLst>
                    <a:ext uri="{FF2B5EF4-FFF2-40B4-BE49-F238E27FC236}">
                      <a16:creationId xmlns:a16="http://schemas.microsoft.com/office/drawing/2014/main" id="{5AAB8E9C-879E-4132-F1D5-2727C10FBF57}"/>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00;p32">
                  <a:extLst>
                    <a:ext uri="{FF2B5EF4-FFF2-40B4-BE49-F238E27FC236}">
                      <a16:creationId xmlns:a16="http://schemas.microsoft.com/office/drawing/2014/main" id="{7C424D10-C7CC-7066-07BD-10B0FEC868AA}"/>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01;p32">
                  <a:extLst>
                    <a:ext uri="{FF2B5EF4-FFF2-40B4-BE49-F238E27FC236}">
                      <a16:creationId xmlns:a16="http://schemas.microsoft.com/office/drawing/2014/main" id="{89BEEBD8-6703-2E5D-8439-29BA65B8547B}"/>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02;p32">
                  <a:extLst>
                    <a:ext uri="{FF2B5EF4-FFF2-40B4-BE49-F238E27FC236}">
                      <a16:creationId xmlns:a16="http://schemas.microsoft.com/office/drawing/2014/main" id="{B1B76BF7-DE91-2FC5-438B-F48ECD3A7E12}"/>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03;p32">
                  <a:extLst>
                    <a:ext uri="{FF2B5EF4-FFF2-40B4-BE49-F238E27FC236}">
                      <a16:creationId xmlns:a16="http://schemas.microsoft.com/office/drawing/2014/main" id="{F58E9B1C-A331-AFFC-8EBB-6FAA03262F13}"/>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04;p32">
                  <a:extLst>
                    <a:ext uri="{FF2B5EF4-FFF2-40B4-BE49-F238E27FC236}">
                      <a16:creationId xmlns:a16="http://schemas.microsoft.com/office/drawing/2014/main" id="{CE82B391-1901-41D4-C3DA-0E6CFBB49A50}"/>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05;p32">
                  <a:extLst>
                    <a:ext uri="{FF2B5EF4-FFF2-40B4-BE49-F238E27FC236}">
                      <a16:creationId xmlns:a16="http://schemas.microsoft.com/office/drawing/2014/main" id="{0B66E1C4-B44F-13F4-7E92-B5ED1DD72405}"/>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06;p32">
                  <a:extLst>
                    <a:ext uri="{FF2B5EF4-FFF2-40B4-BE49-F238E27FC236}">
                      <a16:creationId xmlns:a16="http://schemas.microsoft.com/office/drawing/2014/main" id="{01A9A2A0-1FF9-E2AC-56DE-7BB62BA5220A}"/>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7;p32">
                  <a:extLst>
                    <a:ext uri="{FF2B5EF4-FFF2-40B4-BE49-F238E27FC236}">
                      <a16:creationId xmlns:a16="http://schemas.microsoft.com/office/drawing/2014/main" id="{F755065A-3EEA-4B4F-06E0-225913F9EBC7}"/>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8;p32">
                  <a:extLst>
                    <a:ext uri="{FF2B5EF4-FFF2-40B4-BE49-F238E27FC236}">
                      <a16:creationId xmlns:a16="http://schemas.microsoft.com/office/drawing/2014/main" id="{F58AE2EF-C8AA-96A4-E15C-AF82412D5705}"/>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09;p32">
                  <a:extLst>
                    <a:ext uri="{FF2B5EF4-FFF2-40B4-BE49-F238E27FC236}">
                      <a16:creationId xmlns:a16="http://schemas.microsoft.com/office/drawing/2014/main" id="{9AF94BD7-A163-47BD-390D-5D39B804ABA3}"/>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10;p32">
                  <a:extLst>
                    <a:ext uri="{FF2B5EF4-FFF2-40B4-BE49-F238E27FC236}">
                      <a16:creationId xmlns:a16="http://schemas.microsoft.com/office/drawing/2014/main" id="{49C7A9D0-7A43-6A13-061A-EC1663F2E264}"/>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11;p32">
                  <a:extLst>
                    <a:ext uri="{FF2B5EF4-FFF2-40B4-BE49-F238E27FC236}">
                      <a16:creationId xmlns:a16="http://schemas.microsoft.com/office/drawing/2014/main" id="{9AE34A4D-F61C-BD9A-6B10-C5C76BD1BBC0}"/>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12;p32">
                  <a:extLst>
                    <a:ext uri="{FF2B5EF4-FFF2-40B4-BE49-F238E27FC236}">
                      <a16:creationId xmlns:a16="http://schemas.microsoft.com/office/drawing/2014/main" id="{E6DD5D73-833A-CED4-E24D-CA7B84D9504B}"/>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3;p32">
                  <a:extLst>
                    <a:ext uri="{FF2B5EF4-FFF2-40B4-BE49-F238E27FC236}">
                      <a16:creationId xmlns:a16="http://schemas.microsoft.com/office/drawing/2014/main" id="{E105F929-E9C3-D54B-A1A2-D7275E26D361}"/>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4;p32">
                  <a:extLst>
                    <a:ext uri="{FF2B5EF4-FFF2-40B4-BE49-F238E27FC236}">
                      <a16:creationId xmlns:a16="http://schemas.microsoft.com/office/drawing/2014/main" id="{18E3BF4D-11CD-8A51-54DA-B8A3CDAB52CE}"/>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15;p32">
                  <a:extLst>
                    <a:ext uri="{FF2B5EF4-FFF2-40B4-BE49-F238E27FC236}">
                      <a16:creationId xmlns:a16="http://schemas.microsoft.com/office/drawing/2014/main" id="{5D4E25AB-6D50-C0D7-0E88-224A86C1EB79}"/>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16;p32">
                  <a:extLst>
                    <a:ext uri="{FF2B5EF4-FFF2-40B4-BE49-F238E27FC236}">
                      <a16:creationId xmlns:a16="http://schemas.microsoft.com/office/drawing/2014/main" id="{77F07C9D-C807-C8D6-77D4-9638828BA4A5}"/>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17;p32">
                  <a:extLst>
                    <a:ext uri="{FF2B5EF4-FFF2-40B4-BE49-F238E27FC236}">
                      <a16:creationId xmlns:a16="http://schemas.microsoft.com/office/drawing/2014/main" id="{9FEEC8CE-8149-F05A-FA96-41B248171827}"/>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18;p32">
                  <a:extLst>
                    <a:ext uri="{FF2B5EF4-FFF2-40B4-BE49-F238E27FC236}">
                      <a16:creationId xmlns:a16="http://schemas.microsoft.com/office/drawing/2014/main" id="{C825CCF0-CABD-35B0-1EDB-B395C432FC33}"/>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19;p32">
                  <a:extLst>
                    <a:ext uri="{FF2B5EF4-FFF2-40B4-BE49-F238E27FC236}">
                      <a16:creationId xmlns:a16="http://schemas.microsoft.com/office/drawing/2014/main" id="{1D76F6DD-6187-6FA5-F367-FDF037B6A519}"/>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0;p32">
                  <a:extLst>
                    <a:ext uri="{FF2B5EF4-FFF2-40B4-BE49-F238E27FC236}">
                      <a16:creationId xmlns:a16="http://schemas.microsoft.com/office/drawing/2014/main" id="{015E332B-4E5F-B78C-9DF2-3EECD7D4D1EF}"/>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1;p32">
                  <a:extLst>
                    <a:ext uri="{FF2B5EF4-FFF2-40B4-BE49-F238E27FC236}">
                      <a16:creationId xmlns:a16="http://schemas.microsoft.com/office/drawing/2014/main" id="{4D12BA28-C76E-D690-6641-4E2EB47BEE88}"/>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22;p32">
                  <a:extLst>
                    <a:ext uri="{FF2B5EF4-FFF2-40B4-BE49-F238E27FC236}">
                      <a16:creationId xmlns:a16="http://schemas.microsoft.com/office/drawing/2014/main" id="{44C70E7C-2346-F1A9-58BE-C213EA1D9D5E}"/>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3;p32">
                  <a:extLst>
                    <a:ext uri="{FF2B5EF4-FFF2-40B4-BE49-F238E27FC236}">
                      <a16:creationId xmlns:a16="http://schemas.microsoft.com/office/drawing/2014/main" id="{E5F2B40E-6F31-1FB5-3785-53ACBDC19385}"/>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24;p32">
                  <a:extLst>
                    <a:ext uri="{FF2B5EF4-FFF2-40B4-BE49-F238E27FC236}">
                      <a16:creationId xmlns:a16="http://schemas.microsoft.com/office/drawing/2014/main" id="{6A11CDF1-6B7D-DCCD-2088-46DCC09F4C62}"/>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25;p32">
                  <a:extLst>
                    <a:ext uri="{FF2B5EF4-FFF2-40B4-BE49-F238E27FC236}">
                      <a16:creationId xmlns:a16="http://schemas.microsoft.com/office/drawing/2014/main" id="{7DB2E92C-6DB7-59E3-F188-EDE564D7AAB9}"/>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526;p32">
                  <a:extLst>
                    <a:ext uri="{FF2B5EF4-FFF2-40B4-BE49-F238E27FC236}">
                      <a16:creationId xmlns:a16="http://schemas.microsoft.com/office/drawing/2014/main" id="{26B6865C-4ACA-8A31-66FD-5C863407C01B}"/>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527;p32">
                  <a:extLst>
                    <a:ext uri="{FF2B5EF4-FFF2-40B4-BE49-F238E27FC236}">
                      <a16:creationId xmlns:a16="http://schemas.microsoft.com/office/drawing/2014/main" id="{A12F5D7C-BE89-05BD-272F-139ABA01D9BB}"/>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528;p32">
                  <a:extLst>
                    <a:ext uri="{FF2B5EF4-FFF2-40B4-BE49-F238E27FC236}">
                      <a16:creationId xmlns:a16="http://schemas.microsoft.com/office/drawing/2014/main" id="{4AE56BEA-81A8-CF82-81ED-E0EAE33DE9BB}"/>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529;p32">
                  <a:extLst>
                    <a:ext uri="{FF2B5EF4-FFF2-40B4-BE49-F238E27FC236}">
                      <a16:creationId xmlns:a16="http://schemas.microsoft.com/office/drawing/2014/main" id="{426C6DEC-C264-00EC-C642-24171BF32AE1}"/>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530;p32">
                  <a:extLst>
                    <a:ext uri="{FF2B5EF4-FFF2-40B4-BE49-F238E27FC236}">
                      <a16:creationId xmlns:a16="http://schemas.microsoft.com/office/drawing/2014/main" id="{8B92EB1C-AD0A-1C77-48E1-29AA919B16D6}"/>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531;p32">
                  <a:extLst>
                    <a:ext uri="{FF2B5EF4-FFF2-40B4-BE49-F238E27FC236}">
                      <a16:creationId xmlns:a16="http://schemas.microsoft.com/office/drawing/2014/main" id="{3EDF88C7-4533-D7C2-57B3-EDC80315240E}"/>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532;p32">
                  <a:extLst>
                    <a:ext uri="{FF2B5EF4-FFF2-40B4-BE49-F238E27FC236}">
                      <a16:creationId xmlns:a16="http://schemas.microsoft.com/office/drawing/2014/main" id="{00EBEC1C-A99D-17CC-FFCB-E58B17E6C799}"/>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533;p32">
                  <a:extLst>
                    <a:ext uri="{FF2B5EF4-FFF2-40B4-BE49-F238E27FC236}">
                      <a16:creationId xmlns:a16="http://schemas.microsoft.com/office/drawing/2014/main" id="{77BCEAAD-71B1-AA7E-2A79-3074DEB214BF}"/>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534;p32">
                  <a:extLst>
                    <a:ext uri="{FF2B5EF4-FFF2-40B4-BE49-F238E27FC236}">
                      <a16:creationId xmlns:a16="http://schemas.microsoft.com/office/drawing/2014/main" id="{9DD71945-003C-FE4A-6CB0-9D19A0A25D71}"/>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535;p32">
                  <a:extLst>
                    <a:ext uri="{FF2B5EF4-FFF2-40B4-BE49-F238E27FC236}">
                      <a16:creationId xmlns:a16="http://schemas.microsoft.com/office/drawing/2014/main" id="{09BFFA2E-DCF9-C852-F92B-E83A51094837}"/>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536;p32">
                  <a:extLst>
                    <a:ext uri="{FF2B5EF4-FFF2-40B4-BE49-F238E27FC236}">
                      <a16:creationId xmlns:a16="http://schemas.microsoft.com/office/drawing/2014/main" id="{2F53DC28-DF01-A87C-139F-DAB572203170}"/>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537;p32">
                  <a:extLst>
                    <a:ext uri="{FF2B5EF4-FFF2-40B4-BE49-F238E27FC236}">
                      <a16:creationId xmlns:a16="http://schemas.microsoft.com/office/drawing/2014/main" id="{1F11E4FC-C423-075C-5482-3CDF8A4028A2}"/>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538;p32">
                  <a:extLst>
                    <a:ext uri="{FF2B5EF4-FFF2-40B4-BE49-F238E27FC236}">
                      <a16:creationId xmlns:a16="http://schemas.microsoft.com/office/drawing/2014/main" id="{C78B7823-7FA9-7680-33A3-E4A750EE3A39}"/>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539;p32">
                  <a:extLst>
                    <a:ext uri="{FF2B5EF4-FFF2-40B4-BE49-F238E27FC236}">
                      <a16:creationId xmlns:a16="http://schemas.microsoft.com/office/drawing/2014/main" id="{2C346656-E7F2-D0A2-45F0-A7203FA3F175}"/>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540;p32">
                  <a:extLst>
                    <a:ext uri="{FF2B5EF4-FFF2-40B4-BE49-F238E27FC236}">
                      <a16:creationId xmlns:a16="http://schemas.microsoft.com/office/drawing/2014/main" id="{8BEDCE5B-D051-A0AB-3980-89F5E9090CFC}"/>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541;p32">
                  <a:extLst>
                    <a:ext uri="{FF2B5EF4-FFF2-40B4-BE49-F238E27FC236}">
                      <a16:creationId xmlns:a16="http://schemas.microsoft.com/office/drawing/2014/main" id="{181A2C80-FC13-E76F-D439-AD9E4D0A6B45}"/>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542;p32">
                  <a:extLst>
                    <a:ext uri="{FF2B5EF4-FFF2-40B4-BE49-F238E27FC236}">
                      <a16:creationId xmlns:a16="http://schemas.microsoft.com/office/drawing/2014/main" id="{6BDCD686-2492-3C5D-30A0-6D4E8CAA9FA4}"/>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543;p32">
                  <a:extLst>
                    <a:ext uri="{FF2B5EF4-FFF2-40B4-BE49-F238E27FC236}">
                      <a16:creationId xmlns:a16="http://schemas.microsoft.com/office/drawing/2014/main" id="{48ACD39C-DFDE-636D-12F3-970678516CC1}"/>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544;p32">
                  <a:extLst>
                    <a:ext uri="{FF2B5EF4-FFF2-40B4-BE49-F238E27FC236}">
                      <a16:creationId xmlns:a16="http://schemas.microsoft.com/office/drawing/2014/main" id="{DAD9DB93-A0F0-6C64-510F-0B40A7D24518}"/>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545;p32">
                  <a:extLst>
                    <a:ext uri="{FF2B5EF4-FFF2-40B4-BE49-F238E27FC236}">
                      <a16:creationId xmlns:a16="http://schemas.microsoft.com/office/drawing/2014/main" id="{BA0F9782-445A-BF35-0D71-E90253D2B7A5}"/>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546;p32">
                  <a:extLst>
                    <a:ext uri="{FF2B5EF4-FFF2-40B4-BE49-F238E27FC236}">
                      <a16:creationId xmlns:a16="http://schemas.microsoft.com/office/drawing/2014/main" id="{AA18F18D-CAB4-8954-CA95-4F9BB3461FB0}"/>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547;p32">
                  <a:extLst>
                    <a:ext uri="{FF2B5EF4-FFF2-40B4-BE49-F238E27FC236}">
                      <a16:creationId xmlns:a16="http://schemas.microsoft.com/office/drawing/2014/main" id="{BAFA7B1F-0303-0719-368D-FC7DDF407AD3}"/>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548;p32">
                  <a:extLst>
                    <a:ext uri="{FF2B5EF4-FFF2-40B4-BE49-F238E27FC236}">
                      <a16:creationId xmlns:a16="http://schemas.microsoft.com/office/drawing/2014/main" id="{B57DC59D-6013-6B9F-225A-FEE3BBDEB2EA}"/>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549;p32">
                  <a:extLst>
                    <a:ext uri="{FF2B5EF4-FFF2-40B4-BE49-F238E27FC236}">
                      <a16:creationId xmlns:a16="http://schemas.microsoft.com/office/drawing/2014/main" id="{6F509514-4546-7F61-A0D1-8B293B227CE7}"/>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550;p32">
                  <a:extLst>
                    <a:ext uri="{FF2B5EF4-FFF2-40B4-BE49-F238E27FC236}">
                      <a16:creationId xmlns:a16="http://schemas.microsoft.com/office/drawing/2014/main" id="{77E27E48-8B21-FE73-C5CD-D631F85F6445}"/>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551;p32">
                  <a:extLst>
                    <a:ext uri="{FF2B5EF4-FFF2-40B4-BE49-F238E27FC236}">
                      <a16:creationId xmlns:a16="http://schemas.microsoft.com/office/drawing/2014/main" id="{2F2250DB-F22E-F103-0D06-D65FC171B834}"/>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552;p32">
                  <a:extLst>
                    <a:ext uri="{FF2B5EF4-FFF2-40B4-BE49-F238E27FC236}">
                      <a16:creationId xmlns:a16="http://schemas.microsoft.com/office/drawing/2014/main" id="{6D7B8BED-B21A-2F96-0B5E-2ECC9FF49C25}"/>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553;p32">
                  <a:extLst>
                    <a:ext uri="{FF2B5EF4-FFF2-40B4-BE49-F238E27FC236}">
                      <a16:creationId xmlns:a16="http://schemas.microsoft.com/office/drawing/2014/main" id="{0BAF3612-3B14-14EB-70DB-0FD14CB04925}"/>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554;p32">
                  <a:extLst>
                    <a:ext uri="{FF2B5EF4-FFF2-40B4-BE49-F238E27FC236}">
                      <a16:creationId xmlns:a16="http://schemas.microsoft.com/office/drawing/2014/main" id="{0F0129C5-51D1-69CC-DF3B-7D670BA461D6}"/>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555;p32">
                  <a:extLst>
                    <a:ext uri="{FF2B5EF4-FFF2-40B4-BE49-F238E27FC236}">
                      <a16:creationId xmlns:a16="http://schemas.microsoft.com/office/drawing/2014/main" id="{06BB7991-C6E8-A634-2018-2452B1AD4BAE}"/>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556;p32">
                  <a:extLst>
                    <a:ext uri="{FF2B5EF4-FFF2-40B4-BE49-F238E27FC236}">
                      <a16:creationId xmlns:a16="http://schemas.microsoft.com/office/drawing/2014/main" id="{ECA541BE-280C-2B8B-7830-F8278A7F7981}"/>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557;p32">
                  <a:extLst>
                    <a:ext uri="{FF2B5EF4-FFF2-40B4-BE49-F238E27FC236}">
                      <a16:creationId xmlns:a16="http://schemas.microsoft.com/office/drawing/2014/main" id="{21409496-2A4A-9F76-87C7-26826D508F7B}"/>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558;p32">
                  <a:extLst>
                    <a:ext uri="{FF2B5EF4-FFF2-40B4-BE49-F238E27FC236}">
                      <a16:creationId xmlns:a16="http://schemas.microsoft.com/office/drawing/2014/main" id="{0C85435C-A861-2D6C-E7F3-6BA6F7C31DF1}"/>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559;p32">
                  <a:extLst>
                    <a:ext uri="{FF2B5EF4-FFF2-40B4-BE49-F238E27FC236}">
                      <a16:creationId xmlns:a16="http://schemas.microsoft.com/office/drawing/2014/main" id="{D2E0D845-BB07-6CFE-2CDC-86DE19EE7700}"/>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560;p32">
                  <a:extLst>
                    <a:ext uri="{FF2B5EF4-FFF2-40B4-BE49-F238E27FC236}">
                      <a16:creationId xmlns:a16="http://schemas.microsoft.com/office/drawing/2014/main" id="{2C60778A-F445-47AD-B919-3513DB49F200}"/>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561;p32">
                  <a:extLst>
                    <a:ext uri="{FF2B5EF4-FFF2-40B4-BE49-F238E27FC236}">
                      <a16:creationId xmlns:a16="http://schemas.microsoft.com/office/drawing/2014/main" id="{B739B9AA-5EE8-14CC-8484-12F7D54F9DA8}"/>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562;p32">
                  <a:extLst>
                    <a:ext uri="{FF2B5EF4-FFF2-40B4-BE49-F238E27FC236}">
                      <a16:creationId xmlns:a16="http://schemas.microsoft.com/office/drawing/2014/main" id="{56162AA1-37C0-1DB1-D426-87EFD46EDA3C}"/>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563;p32">
                  <a:extLst>
                    <a:ext uri="{FF2B5EF4-FFF2-40B4-BE49-F238E27FC236}">
                      <a16:creationId xmlns:a16="http://schemas.microsoft.com/office/drawing/2014/main" id="{C964633D-1473-0D9A-0952-6FC9C9A70FE2}"/>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564;p32">
                  <a:extLst>
                    <a:ext uri="{FF2B5EF4-FFF2-40B4-BE49-F238E27FC236}">
                      <a16:creationId xmlns:a16="http://schemas.microsoft.com/office/drawing/2014/main" id="{5592CF2F-408F-CE9E-C0E7-A1D2C647E13A}"/>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565;p32">
                  <a:extLst>
                    <a:ext uri="{FF2B5EF4-FFF2-40B4-BE49-F238E27FC236}">
                      <a16:creationId xmlns:a16="http://schemas.microsoft.com/office/drawing/2014/main" id="{3F2FC38E-DA05-C2C4-657C-F02F455F8012}"/>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566;p32">
                  <a:extLst>
                    <a:ext uri="{FF2B5EF4-FFF2-40B4-BE49-F238E27FC236}">
                      <a16:creationId xmlns:a16="http://schemas.microsoft.com/office/drawing/2014/main" id="{C56C027C-2137-EF97-709C-B98C5D2DFBD7}"/>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567;p32">
                  <a:extLst>
                    <a:ext uri="{FF2B5EF4-FFF2-40B4-BE49-F238E27FC236}">
                      <a16:creationId xmlns:a16="http://schemas.microsoft.com/office/drawing/2014/main" id="{BA3E5D30-F784-B9EC-4E34-B082865AA94E}"/>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568;p32">
                  <a:extLst>
                    <a:ext uri="{FF2B5EF4-FFF2-40B4-BE49-F238E27FC236}">
                      <a16:creationId xmlns:a16="http://schemas.microsoft.com/office/drawing/2014/main" id="{887B708D-7254-6776-60D8-1BC20FFBEC5E}"/>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69;p32">
                <a:extLst>
                  <a:ext uri="{FF2B5EF4-FFF2-40B4-BE49-F238E27FC236}">
                    <a16:creationId xmlns:a16="http://schemas.microsoft.com/office/drawing/2014/main" id="{F1EB0992-BD3E-07DF-C087-1457A1B6EACA}"/>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570;p32">
              <a:extLst>
                <a:ext uri="{FF2B5EF4-FFF2-40B4-BE49-F238E27FC236}">
                  <a16:creationId xmlns:a16="http://schemas.microsoft.com/office/drawing/2014/main" id="{47906411-726E-3AB5-C752-BBC8724F973A}"/>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838;p47">
            <a:extLst>
              <a:ext uri="{FF2B5EF4-FFF2-40B4-BE49-F238E27FC236}">
                <a16:creationId xmlns:a16="http://schemas.microsoft.com/office/drawing/2014/main" id="{EA7EEDF4-9D09-7889-837C-6724B6A58104}"/>
              </a:ext>
            </a:extLst>
          </p:cNvPr>
          <p:cNvGrpSpPr/>
          <p:nvPr/>
        </p:nvGrpSpPr>
        <p:grpSpPr>
          <a:xfrm>
            <a:off x="99209" y="378705"/>
            <a:ext cx="652229" cy="599069"/>
            <a:chOff x="5722347" y="2381587"/>
            <a:chExt cx="2706562" cy="2144691"/>
          </a:xfrm>
        </p:grpSpPr>
        <p:sp>
          <p:nvSpPr>
            <p:cNvPr id="636" name="Google Shape;839;p47">
              <a:extLst>
                <a:ext uri="{FF2B5EF4-FFF2-40B4-BE49-F238E27FC236}">
                  <a16:creationId xmlns:a16="http://schemas.microsoft.com/office/drawing/2014/main" id="{1887E8FA-C9BA-6D31-49F2-E93BB991AFB3}"/>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40;p47">
              <a:extLst>
                <a:ext uri="{FF2B5EF4-FFF2-40B4-BE49-F238E27FC236}">
                  <a16:creationId xmlns:a16="http://schemas.microsoft.com/office/drawing/2014/main" id="{99EF7B10-4F5B-A9EA-A381-8E9FC49E108D}"/>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41;p47">
              <a:extLst>
                <a:ext uri="{FF2B5EF4-FFF2-40B4-BE49-F238E27FC236}">
                  <a16:creationId xmlns:a16="http://schemas.microsoft.com/office/drawing/2014/main" id="{8455D247-7624-25D7-C803-BC676B7D94D4}"/>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42;p47">
              <a:extLst>
                <a:ext uri="{FF2B5EF4-FFF2-40B4-BE49-F238E27FC236}">
                  <a16:creationId xmlns:a16="http://schemas.microsoft.com/office/drawing/2014/main" id="{BC27D940-D7DD-BE2D-0468-265D2332673C}"/>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843;p47">
              <a:extLst>
                <a:ext uri="{FF2B5EF4-FFF2-40B4-BE49-F238E27FC236}">
                  <a16:creationId xmlns:a16="http://schemas.microsoft.com/office/drawing/2014/main" id="{B222B238-2FC9-8ECF-A772-890CF1EF274B}"/>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844;p47">
              <a:extLst>
                <a:ext uri="{FF2B5EF4-FFF2-40B4-BE49-F238E27FC236}">
                  <a16:creationId xmlns:a16="http://schemas.microsoft.com/office/drawing/2014/main" id="{971FEC5C-896E-8664-EB5C-BBACF6409335}"/>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845;p47">
              <a:extLst>
                <a:ext uri="{FF2B5EF4-FFF2-40B4-BE49-F238E27FC236}">
                  <a16:creationId xmlns:a16="http://schemas.microsoft.com/office/drawing/2014/main" id="{908A97A7-6827-5C85-5B89-B990B4FF5089}"/>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846;p47">
              <a:extLst>
                <a:ext uri="{FF2B5EF4-FFF2-40B4-BE49-F238E27FC236}">
                  <a16:creationId xmlns:a16="http://schemas.microsoft.com/office/drawing/2014/main" id="{9A26402E-4376-C395-26CA-F796C830DB92}"/>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847;p47">
              <a:extLst>
                <a:ext uri="{FF2B5EF4-FFF2-40B4-BE49-F238E27FC236}">
                  <a16:creationId xmlns:a16="http://schemas.microsoft.com/office/drawing/2014/main" id="{C5AB12D5-8F89-2AE0-0910-40359471D0D4}"/>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848;p47">
              <a:extLst>
                <a:ext uri="{FF2B5EF4-FFF2-40B4-BE49-F238E27FC236}">
                  <a16:creationId xmlns:a16="http://schemas.microsoft.com/office/drawing/2014/main" id="{8BE2E9ED-7BEF-5646-A0F5-AB6992100437}"/>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849;p47">
              <a:extLst>
                <a:ext uri="{FF2B5EF4-FFF2-40B4-BE49-F238E27FC236}">
                  <a16:creationId xmlns:a16="http://schemas.microsoft.com/office/drawing/2014/main" id="{A9D10755-4C72-D02D-F1A7-1AA49A24A8E7}"/>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850;p47">
              <a:extLst>
                <a:ext uri="{FF2B5EF4-FFF2-40B4-BE49-F238E27FC236}">
                  <a16:creationId xmlns:a16="http://schemas.microsoft.com/office/drawing/2014/main" id="{19365F3E-87FA-4C26-8C4D-A94939CF2818}"/>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851;p47">
              <a:extLst>
                <a:ext uri="{FF2B5EF4-FFF2-40B4-BE49-F238E27FC236}">
                  <a16:creationId xmlns:a16="http://schemas.microsoft.com/office/drawing/2014/main" id="{A7BAA251-8291-5B00-046D-609C76221270}"/>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852;p47">
              <a:extLst>
                <a:ext uri="{FF2B5EF4-FFF2-40B4-BE49-F238E27FC236}">
                  <a16:creationId xmlns:a16="http://schemas.microsoft.com/office/drawing/2014/main" id="{BA6E2C36-8DC8-8F94-F143-DAEC66613796}"/>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853;p47">
              <a:extLst>
                <a:ext uri="{FF2B5EF4-FFF2-40B4-BE49-F238E27FC236}">
                  <a16:creationId xmlns:a16="http://schemas.microsoft.com/office/drawing/2014/main" id="{85FA45B2-8070-3C9C-F60B-03015CD05215}"/>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854;p47">
              <a:extLst>
                <a:ext uri="{FF2B5EF4-FFF2-40B4-BE49-F238E27FC236}">
                  <a16:creationId xmlns:a16="http://schemas.microsoft.com/office/drawing/2014/main" id="{BBDC213C-9107-D9C8-39D6-9B3EE8A06CE1}"/>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855;p47">
              <a:extLst>
                <a:ext uri="{FF2B5EF4-FFF2-40B4-BE49-F238E27FC236}">
                  <a16:creationId xmlns:a16="http://schemas.microsoft.com/office/drawing/2014/main" id="{7DC4E7F3-244E-6598-0650-10B4E8F9C27A}"/>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856;p47">
              <a:extLst>
                <a:ext uri="{FF2B5EF4-FFF2-40B4-BE49-F238E27FC236}">
                  <a16:creationId xmlns:a16="http://schemas.microsoft.com/office/drawing/2014/main" id="{76F93D32-1F1C-77AC-9D8D-F08568367071}"/>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857;p47">
              <a:extLst>
                <a:ext uri="{FF2B5EF4-FFF2-40B4-BE49-F238E27FC236}">
                  <a16:creationId xmlns:a16="http://schemas.microsoft.com/office/drawing/2014/main" id="{E95FF064-8543-34E0-1524-6908A6A0C90D}"/>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858;p47">
              <a:extLst>
                <a:ext uri="{FF2B5EF4-FFF2-40B4-BE49-F238E27FC236}">
                  <a16:creationId xmlns:a16="http://schemas.microsoft.com/office/drawing/2014/main" id="{045F7189-C87F-D074-E283-A3DC7B6C8A91}"/>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859;p47">
              <a:extLst>
                <a:ext uri="{FF2B5EF4-FFF2-40B4-BE49-F238E27FC236}">
                  <a16:creationId xmlns:a16="http://schemas.microsoft.com/office/drawing/2014/main" id="{FF8986C6-3573-0667-5F12-C8A7C18B2579}"/>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860;p47">
              <a:extLst>
                <a:ext uri="{FF2B5EF4-FFF2-40B4-BE49-F238E27FC236}">
                  <a16:creationId xmlns:a16="http://schemas.microsoft.com/office/drawing/2014/main" id="{B2997389-D60F-7A8C-AEF2-0C716F0ACC7D}"/>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861;p47">
              <a:extLst>
                <a:ext uri="{FF2B5EF4-FFF2-40B4-BE49-F238E27FC236}">
                  <a16:creationId xmlns:a16="http://schemas.microsoft.com/office/drawing/2014/main" id="{A5648F90-D3F1-3EB6-117A-9C60DF7CE8E9}"/>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862;p47">
              <a:extLst>
                <a:ext uri="{FF2B5EF4-FFF2-40B4-BE49-F238E27FC236}">
                  <a16:creationId xmlns:a16="http://schemas.microsoft.com/office/drawing/2014/main" id="{EE50AEC8-DD1C-A090-7880-D21D74B9F0B5}"/>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863;p47">
              <a:extLst>
                <a:ext uri="{FF2B5EF4-FFF2-40B4-BE49-F238E27FC236}">
                  <a16:creationId xmlns:a16="http://schemas.microsoft.com/office/drawing/2014/main" id="{97D9353F-B018-85CA-AFB2-9177066D527E}"/>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864;p47">
              <a:extLst>
                <a:ext uri="{FF2B5EF4-FFF2-40B4-BE49-F238E27FC236}">
                  <a16:creationId xmlns:a16="http://schemas.microsoft.com/office/drawing/2014/main" id="{80957466-26AE-E8ED-FF81-1C58845FBF06}"/>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865;p47">
              <a:extLst>
                <a:ext uri="{FF2B5EF4-FFF2-40B4-BE49-F238E27FC236}">
                  <a16:creationId xmlns:a16="http://schemas.microsoft.com/office/drawing/2014/main" id="{49366D6D-CCDE-1870-2241-6A03BCAD4420}"/>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866;p47">
              <a:extLst>
                <a:ext uri="{FF2B5EF4-FFF2-40B4-BE49-F238E27FC236}">
                  <a16:creationId xmlns:a16="http://schemas.microsoft.com/office/drawing/2014/main" id="{292D8B0C-AF6A-F45E-0E7E-15905A371F74}"/>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867;p47">
              <a:extLst>
                <a:ext uri="{FF2B5EF4-FFF2-40B4-BE49-F238E27FC236}">
                  <a16:creationId xmlns:a16="http://schemas.microsoft.com/office/drawing/2014/main" id="{4278F1CA-4FEF-A142-7B97-CFF95965E331}"/>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868;p47">
              <a:extLst>
                <a:ext uri="{FF2B5EF4-FFF2-40B4-BE49-F238E27FC236}">
                  <a16:creationId xmlns:a16="http://schemas.microsoft.com/office/drawing/2014/main" id="{C87B7B26-ECB4-15B6-2DE1-5F6B439167A8}"/>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869;p47">
              <a:extLst>
                <a:ext uri="{FF2B5EF4-FFF2-40B4-BE49-F238E27FC236}">
                  <a16:creationId xmlns:a16="http://schemas.microsoft.com/office/drawing/2014/main" id="{8F750418-18EB-566D-4788-D8A55802A6D5}"/>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870;p47">
              <a:extLst>
                <a:ext uri="{FF2B5EF4-FFF2-40B4-BE49-F238E27FC236}">
                  <a16:creationId xmlns:a16="http://schemas.microsoft.com/office/drawing/2014/main" id="{FA21BA87-6E92-CA0E-F55C-570D46C882DF}"/>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871;p47">
              <a:extLst>
                <a:ext uri="{FF2B5EF4-FFF2-40B4-BE49-F238E27FC236}">
                  <a16:creationId xmlns:a16="http://schemas.microsoft.com/office/drawing/2014/main" id="{D13589F3-91ED-F91D-0CCE-1F938BDCD385}"/>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872;p47">
              <a:extLst>
                <a:ext uri="{FF2B5EF4-FFF2-40B4-BE49-F238E27FC236}">
                  <a16:creationId xmlns:a16="http://schemas.microsoft.com/office/drawing/2014/main" id="{4AFC1E8A-B7FB-65BA-AEFD-D5A711FB349E}"/>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873;p47">
              <a:extLst>
                <a:ext uri="{FF2B5EF4-FFF2-40B4-BE49-F238E27FC236}">
                  <a16:creationId xmlns:a16="http://schemas.microsoft.com/office/drawing/2014/main" id="{E360DDB6-7F54-61BC-AAEE-A544985355BC}"/>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874;p47">
              <a:extLst>
                <a:ext uri="{FF2B5EF4-FFF2-40B4-BE49-F238E27FC236}">
                  <a16:creationId xmlns:a16="http://schemas.microsoft.com/office/drawing/2014/main" id="{FD6EB962-FF8E-D693-8AE0-BF53F4D76020}"/>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875;p47">
              <a:extLst>
                <a:ext uri="{FF2B5EF4-FFF2-40B4-BE49-F238E27FC236}">
                  <a16:creationId xmlns:a16="http://schemas.microsoft.com/office/drawing/2014/main" id="{7163C11D-02A6-9D00-ACEA-E0B3EBCFAF3A}"/>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876;p47">
              <a:extLst>
                <a:ext uri="{FF2B5EF4-FFF2-40B4-BE49-F238E27FC236}">
                  <a16:creationId xmlns:a16="http://schemas.microsoft.com/office/drawing/2014/main" id="{72AF12F0-A071-F524-1708-D445D900CAEE}"/>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877;p47">
              <a:extLst>
                <a:ext uri="{FF2B5EF4-FFF2-40B4-BE49-F238E27FC236}">
                  <a16:creationId xmlns:a16="http://schemas.microsoft.com/office/drawing/2014/main" id="{2A31D36E-CC28-C70A-8EA1-04BA4CE6F09C}"/>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878;p47">
              <a:extLst>
                <a:ext uri="{FF2B5EF4-FFF2-40B4-BE49-F238E27FC236}">
                  <a16:creationId xmlns:a16="http://schemas.microsoft.com/office/drawing/2014/main" id="{C8DEEBCD-4E7D-1ED9-6BE5-E44B4DCDEAAF}"/>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879;p47">
              <a:extLst>
                <a:ext uri="{FF2B5EF4-FFF2-40B4-BE49-F238E27FC236}">
                  <a16:creationId xmlns:a16="http://schemas.microsoft.com/office/drawing/2014/main" id="{55E538DC-C4C6-8FBB-263D-6C4D5E9D67DE}"/>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880;p47">
              <a:extLst>
                <a:ext uri="{FF2B5EF4-FFF2-40B4-BE49-F238E27FC236}">
                  <a16:creationId xmlns:a16="http://schemas.microsoft.com/office/drawing/2014/main" id="{FAE8BC79-C182-A75C-B8F0-9863AA5F110F}"/>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881;p47">
              <a:extLst>
                <a:ext uri="{FF2B5EF4-FFF2-40B4-BE49-F238E27FC236}">
                  <a16:creationId xmlns:a16="http://schemas.microsoft.com/office/drawing/2014/main" id="{CBB43518-EA3C-5063-8EE2-36B4156EAA6A}"/>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882;p47">
              <a:extLst>
                <a:ext uri="{FF2B5EF4-FFF2-40B4-BE49-F238E27FC236}">
                  <a16:creationId xmlns:a16="http://schemas.microsoft.com/office/drawing/2014/main" id="{91ACB07B-DA46-A8A5-BDF3-01BAA326AA88}"/>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883;p47">
              <a:extLst>
                <a:ext uri="{FF2B5EF4-FFF2-40B4-BE49-F238E27FC236}">
                  <a16:creationId xmlns:a16="http://schemas.microsoft.com/office/drawing/2014/main" id="{9D691561-81CC-A20B-0088-48F14BD9DDB7}"/>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884;p47">
              <a:extLst>
                <a:ext uri="{FF2B5EF4-FFF2-40B4-BE49-F238E27FC236}">
                  <a16:creationId xmlns:a16="http://schemas.microsoft.com/office/drawing/2014/main" id="{C0542A64-B9B2-D16E-8F98-358DC4AE39FD}"/>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885;p47">
              <a:extLst>
                <a:ext uri="{FF2B5EF4-FFF2-40B4-BE49-F238E27FC236}">
                  <a16:creationId xmlns:a16="http://schemas.microsoft.com/office/drawing/2014/main" id="{6DBF96AD-C63A-5D0C-6C0D-C58CB9AFD30F}"/>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886;p47">
              <a:extLst>
                <a:ext uri="{FF2B5EF4-FFF2-40B4-BE49-F238E27FC236}">
                  <a16:creationId xmlns:a16="http://schemas.microsoft.com/office/drawing/2014/main" id="{933E609D-BB14-C018-CA7E-224F113A0974}"/>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887;p47">
              <a:extLst>
                <a:ext uri="{FF2B5EF4-FFF2-40B4-BE49-F238E27FC236}">
                  <a16:creationId xmlns:a16="http://schemas.microsoft.com/office/drawing/2014/main" id="{E623483A-5251-EC4B-85EE-1B34A5CB2FFC}"/>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888;p47">
              <a:extLst>
                <a:ext uri="{FF2B5EF4-FFF2-40B4-BE49-F238E27FC236}">
                  <a16:creationId xmlns:a16="http://schemas.microsoft.com/office/drawing/2014/main" id="{211F03DA-ED53-CCBA-70A8-9F257226C36E}"/>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889;p47">
              <a:extLst>
                <a:ext uri="{FF2B5EF4-FFF2-40B4-BE49-F238E27FC236}">
                  <a16:creationId xmlns:a16="http://schemas.microsoft.com/office/drawing/2014/main" id="{10545001-E89F-A69A-298D-766E0A43B200}"/>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890;p47">
              <a:extLst>
                <a:ext uri="{FF2B5EF4-FFF2-40B4-BE49-F238E27FC236}">
                  <a16:creationId xmlns:a16="http://schemas.microsoft.com/office/drawing/2014/main" id="{E549CD36-2471-0CAD-CBDE-C5144197610A}"/>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891;p47">
              <a:extLst>
                <a:ext uri="{FF2B5EF4-FFF2-40B4-BE49-F238E27FC236}">
                  <a16:creationId xmlns:a16="http://schemas.microsoft.com/office/drawing/2014/main" id="{3CD1A6DD-2AD1-2BE2-2BA8-B8F8C377EF70}"/>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892;p47">
              <a:extLst>
                <a:ext uri="{FF2B5EF4-FFF2-40B4-BE49-F238E27FC236}">
                  <a16:creationId xmlns:a16="http://schemas.microsoft.com/office/drawing/2014/main" id="{1EFC0D22-B7C1-AC74-A635-5373699E8D01}"/>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893;p47">
              <a:extLst>
                <a:ext uri="{FF2B5EF4-FFF2-40B4-BE49-F238E27FC236}">
                  <a16:creationId xmlns:a16="http://schemas.microsoft.com/office/drawing/2014/main" id="{D2E82A5E-AF34-5010-BC98-7038F80831AC}"/>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894;p47">
              <a:extLst>
                <a:ext uri="{FF2B5EF4-FFF2-40B4-BE49-F238E27FC236}">
                  <a16:creationId xmlns:a16="http://schemas.microsoft.com/office/drawing/2014/main" id="{980A0726-ED80-6F08-94E9-3193FEB574B6}"/>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895;p47">
              <a:extLst>
                <a:ext uri="{FF2B5EF4-FFF2-40B4-BE49-F238E27FC236}">
                  <a16:creationId xmlns:a16="http://schemas.microsoft.com/office/drawing/2014/main" id="{43A1ADA5-ADB6-D0D0-C101-EC717EF14FB0}"/>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896;p47">
              <a:extLst>
                <a:ext uri="{FF2B5EF4-FFF2-40B4-BE49-F238E27FC236}">
                  <a16:creationId xmlns:a16="http://schemas.microsoft.com/office/drawing/2014/main" id="{DE3867C6-FD97-309E-E014-678777F6CEF5}"/>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897;p47">
              <a:extLst>
                <a:ext uri="{FF2B5EF4-FFF2-40B4-BE49-F238E27FC236}">
                  <a16:creationId xmlns:a16="http://schemas.microsoft.com/office/drawing/2014/main" id="{CAEB91A4-D319-0192-3076-A7F1D55C224B}"/>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898;p47">
              <a:extLst>
                <a:ext uri="{FF2B5EF4-FFF2-40B4-BE49-F238E27FC236}">
                  <a16:creationId xmlns:a16="http://schemas.microsoft.com/office/drawing/2014/main" id="{B383EF71-72A7-B0A1-18B7-28C909B72A3F}"/>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899;p47">
              <a:extLst>
                <a:ext uri="{FF2B5EF4-FFF2-40B4-BE49-F238E27FC236}">
                  <a16:creationId xmlns:a16="http://schemas.microsoft.com/office/drawing/2014/main" id="{1501CD6C-304D-3982-BB5A-D929740BFA1E}"/>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900;p47">
              <a:extLst>
                <a:ext uri="{FF2B5EF4-FFF2-40B4-BE49-F238E27FC236}">
                  <a16:creationId xmlns:a16="http://schemas.microsoft.com/office/drawing/2014/main" id="{241DD15A-F0CB-8BBB-B032-3F9F212113F9}"/>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901;p47">
              <a:extLst>
                <a:ext uri="{FF2B5EF4-FFF2-40B4-BE49-F238E27FC236}">
                  <a16:creationId xmlns:a16="http://schemas.microsoft.com/office/drawing/2014/main" id="{8726F73F-A424-8686-B3CF-FF6DC1576F4D}"/>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902;p47">
              <a:extLst>
                <a:ext uri="{FF2B5EF4-FFF2-40B4-BE49-F238E27FC236}">
                  <a16:creationId xmlns:a16="http://schemas.microsoft.com/office/drawing/2014/main" id="{00EA59EE-CCA7-F612-AD16-E290D4C61C7F}"/>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903;p47">
              <a:extLst>
                <a:ext uri="{FF2B5EF4-FFF2-40B4-BE49-F238E27FC236}">
                  <a16:creationId xmlns:a16="http://schemas.microsoft.com/office/drawing/2014/main" id="{4A6CC452-5B2B-D419-44C8-A0F84A3061A4}"/>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904;p47">
              <a:extLst>
                <a:ext uri="{FF2B5EF4-FFF2-40B4-BE49-F238E27FC236}">
                  <a16:creationId xmlns:a16="http://schemas.microsoft.com/office/drawing/2014/main" id="{E3F0126E-460D-55FA-1B38-785DA621C500}"/>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905;p47">
              <a:extLst>
                <a:ext uri="{FF2B5EF4-FFF2-40B4-BE49-F238E27FC236}">
                  <a16:creationId xmlns:a16="http://schemas.microsoft.com/office/drawing/2014/main" id="{A0E8E3B1-F757-37E2-CC25-3D50EEF18F88}"/>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906;p47">
              <a:extLst>
                <a:ext uri="{FF2B5EF4-FFF2-40B4-BE49-F238E27FC236}">
                  <a16:creationId xmlns:a16="http://schemas.microsoft.com/office/drawing/2014/main" id="{F9751124-2856-A334-E3AD-3E1E8337D8D8}"/>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907;p47">
              <a:extLst>
                <a:ext uri="{FF2B5EF4-FFF2-40B4-BE49-F238E27FC236}">
                  <a16:creationId xmlns:a16="http://schemas.microsoft.com/office/drawing/2014/main" id="{77310B3D-B925-EE82-B669-D0DC342599CB}"/>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908;p47">
              <a:extLst>
                <a:ext uri="{FF2B5EF4-FFF2-40B4-BE49-F238E27FC236}">
                  <a16:creationId xmlns:a16="http://schemas.microsoft.com/office/drawing/2014/main" id="{1FBA832A-AF36-73F7-8ED9-0A64B93F5F00}"/>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909;p47">
              <a:extLst>
                <a:ext uri="{FF2B5EF4-FFF2-40B4-BE49-F238E27FC236}">
                  <a16:creationId xmlns:a16="http://schemas.microsoft.com/office/drawing/2014/main" id="{64DA3430-980B-0A05-A52E-ECFF15B3E64C}"/>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910;p47">
              <a:extLst>
                <a:ext uri="{FF2B5EF4-FFF2-40B4-BE49-F238E27FC236}">
                  <a16:creationId xmlns:a16="http://schemas.microsoft.com/office/drawing/2014/main" id="{D1C3B395-3F99-2922-51F8-486F613E4BC3}"/>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911;p47">
              <a:extLst>
                <a:ext uri="{FF2B5EF4-FFF2-40B4-BE49-F238E27FC236}">
                  <a16:creationId xmlns:a16="http://schemas.microsoft.com/office/drawing/2014/main" id="{BDDA8D63-339F-739A-DDE5-BB0142C2C414}"/>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912;p47">
              <a:extLst>
                <a:ext uri="{FF2B5EF4-FFF2-40B4-BE49-F238E27FC236}">
                  <a16:creationId xmlns:a16="http://schemas.microsoft.com/office/drawing/2014/main" id="{A901999A-6FF5-B970-CA4C-B29380849FE7}"/>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913;p47">
              <a:extLst>
                <a:ext uri="{FF2B5EF4-FFF2-40B4-BE49-F238E27FC236}">
                  <a16:creationId xmlns:a16="http://schemas.microsoft.com/office/drawing/2014/main" id="{187DD29F-481D-871A-3974-F1EC2A191965}"/>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914;p47">
              <a:extLst>
                <a:ext uri="{FF2B5EF4-FFF2-40B4-BE49-F238E27FC236}">
                  <a16:creationId xmlns:a16="http://schemas.microsoft.com/office/drawing/2014/main" id="{85ED7F15-D46C-F5FC-E90B-46BA93F4D289}"/>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09531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D2A786F6-863B-4657-A765-44CD080B6AE6}"/>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2CFD0BB1-B0E2-2217-646F-276088DB384B}"/>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marL="0" indent="0"/>
            <a:r>
              <a:rPr lang="en-US" sz="4000" dirty="0"/>
              <a:t>Expected Outcomes</a:t>
            </a:r>
          </a:p>
        </p:txBody>
      </p:sp>
      <p:sp>
        <p:nvSpPr>
          <p:cNvPr id="466" name="Google Shape;466;p32">
            <a:extLst>
              <a:ext uri="{FF2B5EF4-FFF2-40B4-BE49-F238E27FC236}">
                <a16:creationId xmlns:a16="http://schemas.microsoft.com/office/drawing/2014/main" id="{7CFA44A3-45AD-D162-484F-BC29E957D11F}"/>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07</a:t>
            </a:r>
            <a:endParaRPr dirty="0"/>
          </a:p>
        </p:txBody>
      </p:sp>
      <p:grpSp>
        <p:nvGrpSpPr>
          <p:cNvPr id="695" name="Google Shape;838;p47">
            <a:extLst>
              <a:ext uri="{FF2B5EF4-FFF2-40B4-BE49-F238E27FC236}">
                <a16:creationId xmlns:a16="http://schemas.microsoft.com/office/drawing/2014/main" id="{767FCF7D-C263-9F73-B902-BD906B6B91E7}"/>
              </a:ext>
            </a:extLst>
          </p:cNvPr>
          <p:cNvGrpSpPr/>
          <p:nvPr/>
        </p:nvGrpSpPr>
        <p:grpSpPr>
          <a:xfrm>
            <a:off x="191252" y="1095438"/>
            <a:ext cx="4142210" cy="3238024"/>
            <a:chOff x="5722347" y="2381587"/>
            <a:chExt cx="2706562" cy="2144691"/>
          </a:xfrm>
        </p:grpSpPr>
        <p:sp>
          <p:nvSpPr>
            <p:cNvPr id="696" name="Google Shape;839;p47">
              <a:extLst>
                <a:ext uri="{FF2B5EF4-FFF2-40B4-BE49-F238E27FC236}">
                  <a16:creationId xmlns:a16="http://schemas.microsoft.com/office/drawing/2014/main" id="{D73FED0D-9ABF-9ECA-A45C-6AE8FD24602E}"/>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840;p47">
              <a:extLst>
                <a:ext uri="{FF2B5EF4-FFF2-40B4-BE49-F238E27FC236}">
                  <a16:creationId xmlns:a16="http://schemas.microsoft.com/office/drawing/2014/main" id="{371F2214-E816-2B6A-DD34-EB9CE06361B7}"/>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841;p47">
              <a:extLst>
                <a:ext uri="{FF2B5EF4-FFF2-40B4-BE49-F238E27FC236}">
                  <a16:creationId xmlns:a16="http://schemas.microsoft.com/office/drawing/2014/main" id="{A6C38882-46EE-C5B3-09DF-32BCBE548F62}"/>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842;p47">
              <a:extLst>
                <a:ext uri="{FF2B5EF4-FFF2-40B4-BE49-F238E27FC236}">
                  <a16:creationId xmlns:a16="http://schemas.microsoft.com/office/drawing/2014/main" id="{04DEA1D8-47B4-79B7-870E-F7FA9404393E}"/>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843;p47">
              <a:extLst>
                <a:ext uri="{FF2B5EF4-FFF2-40B4-BE49-F238E27FC236}">
                  <a16:creationId xmlns:a16="http://schemas.microsoft.com/office/drawing/2014/main" id="{72D349D4-5B4F-7020-428D-982B7100CB82}"/>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844;p47">
              <a:extLst>
                <a:ext uri="{FF2B5EF4-FFF2-40B4-BE49-F238E27FC236}">
                  <a16:creationId xmlns:a16="http://schemas.microsoft.com/office/drawing/2014/main" id="{C7565AB3-2644-9012-F89E-AEA410535870}"/>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845;p47">
              <a:extLst>
                <a:ext uri="{FF2B5EF4-FFF2-40B4-BE49-F238E27FC236}">
                  <a16:creationId xmlns:a16="http://schemas.microsoft.com/office/drawing/2014/main" id="{0C1D7E1F-29D7-D105-9CDC-5E805697BFEC}"/>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846;p47">
              <a:extLst>
                <a:ext uri="{FF2B5EF4-FFF2-40B4-BE49-F238E27FC236}">
                  <a16:creationId xmlns:a16="http://schemas.microsoft.com/office/drawing/2014/main" id="{8132739C-5B70-4AAD-D0FA-00961885A4B3}"/>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847;p47">
              <a:extLst>
                <a:ext uri="{FF2B5EF4-FFF2-40B4-BE49-F238E27FC236}">
                  <a16:creationId xmlns:a16="http://schemas.microsoft.com/office/drawing/2014/main" id="{A32B6112-9994-C79B-9B46-6A40FB422785}"/>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848;p47">
              <a:extLst>
                <a:ext uri="{FF2B5EF4-FFF2-40B4-BE49-F238E27FC236}">
                  <a16:creationId xmlns:a16="http://schemas.microsoft.com/office/drawing/2014/main" id="{109391F3-DDEC-A82E-07EC-15CEFCFAA35B}"/>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849;p47">
              <a:extLst>
                <a:ext uri="{FF2B5EF4-FFF2-40B4-BE49-F238E27FC236}">
                  <a16:creationId xmlns:a16="http://schemas.microsoft.com/office/drawing/2014/main" id="{3E714914-3A86-0C3E-D59C-A99B0ECB1622}"/>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850;p47">
              <a:extLst>
                <a:ext uri="{FF2B5EF4-FFF2-40B4-BE49-F238E27FC236}">
                  <a16:creationId xmlns:a16="http://schemas.microsoft.com/office/drawing/2014/main" id="{DD64C0D5-1537-B2FA-3B2D-85795298F7F9}"/>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851;p47">
              <a:extLst>
                <a:ext uri="{FF2B5EF4-FFF2-40B4-BE49-F238E27FC236}">
                  <a16:creationId xmlns:a16="http://schemas.microsoft.com/office/drawing/2014/main" id="{816351F7-27F5-8661-3726-5CD1BF194815}"/>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852;p47">
              <a:extLst>
                <a:ext uri="{FF2B5EF4-FFF2-40B4-BE49-F238E27FC236}">
                  <a16:creationId xmlns:a16="http://schemas.microsoft.com/office/drawing/2014/main" id="{977D4F51-9AE9-DD3C-D492-C00AA09E2CD2}"/>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853;p47">
              <a:extLst>
                <a:ext uri="{FF2B5EF4-FFF2-40B4-BE49-F238E27FC236}">
                  <a16:creationId xmlns:a16="http://schemas.microsoft.com/office/drawing/2014/main" id="{7B89E7F9-82C1-6CF8-C5D3-CC979C471C77}"/>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854;p47">
              <a:extLst>
                <a:ext uri="{FF2B5EF4-FFF2-40B4-BE49-F238E27FC236}">
                  <a16:creationId xmlns:a16="http://schemas.microsoft.com/office/drawing/2014/main" id="{A35ACB64-855A-4140-9B18-B179DF9438FB}"/>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855;p47">
              <a:extLst>
                <a:ext uri="{FF2B5EF4-FFF2-40B4-BE49-F238E27FC236}">
                  <a16:creationId xmlns:a16="http://schemas.microsoft.com/office/drawing/2014/main" id="{52A9FD0F-CF37-098F-B927-BD50371806F1}"/>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856;p47">
              <a:extLst>
                <a:ext uri="{FF2B5EF4-FFF2-40B4-BE49-F238E27FC236}">
                  <a16:creationId xmlns:a16="http://schemas.microsoft.com/office/drawing/2014/main" id="{644B77BB-D174-01F1-4BB7-24EF91CBC7C7}"/>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857;p47">
              <a:extLst>
                <a:ext uri="{FF2B5EF4-FFF2-40B4-BE49-F238E27FC236}">
                  <a16:creationId xmlns:a16="http://schemas.microsoft.com/office/drawing/2014/main" id="{FFA898FF-2652-45FA-D7D4-FFB0684057F8}"/>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858;p47">
              <a:extLst>
                <a:ext uri="{FF2B5EF4-FFF2-40B4-BE49-F238E27FC236}">
                  <a16:creationId xmlns:a16="http://schemas.microsoft.com/office/drawing/2014/main" id="{8A3D5847-79D9-0FE5-ED46-B94F796AE21E}"/>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859;p47">
              <a:extLst>
                <a:ext uri="{FF2B5EF4-FFF2-40B4-BE49-F238E27FC236}">
                  <a16:creationId xmlns:a16="http://schemas.microsoft.com/office/drawing/2014/main" id="{B33A6B79-01A6-00CC-1828-42A01904C957}"/>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860;p47">
              <a:extLst>
                <a:ext uri="{FF2B5EF4-FFF2-40B4-BE49-F238E27FC236}">
                  <a16:creationId xmlns:a16="http://schemas.microsoft.com/office/drawing/2014/main" id="{0CCD03B5-BED1-AD9C-C863-B2930E18F224}"/>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861;p47">
              <a:extLst>
                <a:ext uri="{FF2B5EF4-FFF2-40B4-BE49-F238E27FC236}">
                  <a16:creationId xmlns:a16="http://schemas.microsoft.com/office/drawing/2014/main" id="{EA8817FC-3C4C-CCA9-FD99-4E6C2A74D2C3}"/>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862;p47">
              <a:extLst>
                <a:ext uri="{FF2B5EF4-FFF2-40B4-BE49-F238E27FC236}">
                  <a16:creationId xmlns:a16="http://schemas.microsoft.com/office/drawing/2014/main" id="{0F623716-5ECA-D67C-E14A-CC49A89BC49E}"/>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863;p47">
              <a:extLst>
                <a:ext uri="{FF2B5EF4-FFF2-40B4-BE49-F238E27FC236}">
                  <a16:creationId xmlns:a16="http://schemas.microsoft.com/office/drawing/2014/main" id="{067FFF2B-78D1-991E-6556-533207EAE283}"/>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864;p47">
              <a:extLst>
                <a:ext uri="{FF2B5EF4-FFF2-40B4-BE49-F238E27FC236}">
                  <a16:creationId xmlns:a16="http://schemas.microsoft.com/office/drawing/2014/main" id="{AC648C75-B6D4-2E70-73E7-011449852188}"/>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865;p47">
              <a:extLst>
                <a:ext uri="{FF2B5EF4-FFF2-40B4-BE49-F238E27FC236}">
                  <a16:creationId xmlns:a16="http://schemas.microsoft.com/office/drawing/2014/main" id="{B757C8EA-D718-14C3-6239-14196EAE9A75}"/>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866;p47">
              <a:extLst>
                <a:ext uri="{FF2B5EF4-FFF2-40B4-BE49-F238E27FC236}">
                  <a16:creationId xmlns:a16="http://schemas.microsoft.com/office/drawing/2014/main" id="{053DCE03-E523-ADC5-2A7D-2258F95810D5}"/>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867;p47">
              <a:extLst>
                <a:ext uri="{FF2B5EF4-FFF2-40B4-BE49-F238E27FC236}">
                  <a16:creationId xmlns:a16="http://schemas.microsoft.com/office/drawing/2014/main" id="{BFD98F26-A656-03A4-DAB7-06CB1319DC9F}"/>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868;p47">
              <a:extLst>
                <a:ext uri="{FF2B5EF4-FFF2-40B4-BE49-F238E27FC236}">
                  <a16:creationId xmlns:a16="http://schemas.microsoft.com/office/drawing/2014/main" id="{98305672-74BE-B2FA-5E82-0BD5A264CAAB}"/>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869;p47">
              <a:extLst>
                <a:ext uri="{FF2B5EF4-FFF2-40B4-BE49-F238E27FC236}">
                  <a16:creationId xmlns:a16="http://schemas.microsoft.com/office/drawing/2014/main" id="{04E84258-EA4E-F8D9-674A-B470E6C03EB4}"/>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870;p47">
              <a:extLst>
                <a:ext uri="{FF2B5EF4-FFF2-40B4-BE49-F238E27FC236}">
                  <a16:creationId xmlns:a16="http://schemas.microsoft.com/office/drawing/2014/main" id="{22E30C4B-D2FA-B7FA-13CF-D0772CD5BE20}"/>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871;p47">
              <a:extLst>
                <a:ext uri="{FF2B5EF4-FFF2-40B4-BE49-F238E27FC236}">
                  <a16:creationId xmlns:a16="http://schemas.microsoft.com/office/drawing/2014/main" id="{C0DBFDE1-7B2B-0FEE-91E5-A8D269BE592E}"/>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72;p47">
              <a:extLst>
                <a:ext uri="{FF2B5EF4-FFF2-40B4-BE49-F238E27FC236}">
                  <a16:creationId xmlns:a16="http://schemas.microsoft.com/office/drawing/2014/main" id="{67E9EBBB-5285-6B15-1350-8A6EC89DD14B}"/>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73;p47">
              <a:extLst>
                <a:ext uri="{FF2B5EF4-FFF2-40B4-BE49-F238E27FC236}">
                  <a16:creationId xmlns:a16="http://schemas.microsoft.com/office/drawing/2014/main" id="{6ADB7155-1A29-B0F8-6AA0-244D072D29DD}"/>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874;p47">
              <a:extLst>
                <a:ext uri="{FF2B5EF4-FFF2-40B4-BE49-F238E27FC236}">
                  <a16:creationId xmlns:a16="http://schemas.microsoft.com/office/drawing/2014/main" id="{7E22BF79-3990-CA22-9A8D-928E0DF6CEB2}"/>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875;p47">
              <a:extLst>
                <a:ext uri="{FF2B5EF4-FFF2-40B4-BE49-F238E27FC236}">
                  <a16:creationId xmlns:a16="http://schemas.microsoft.com/office/drawing/2014/main" id="{BC83E580-BC31-6C00-BE9E-4FED64352C25}"/>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876;p47">
              <a:extLst>
                <a:ext uri="{FF2B5EF4-FFF2-40B4-BE49-F238E27FC236}">
                  <a16:creationId xmlns:a16="http://schemas.microsoft.com/office/drawing/2014/main" id="{E669789B-E682-1DEF-BA6E-C90B95F81CFB}"/>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877;p47">
              <a:extLst>
                <a:ext uri="{FF2B5EF4-FFF2-40B4-BE49-F238E27FC236}">
                  <a16:creationId xmlns:a16="http://schemas.microsoft.com/office/drawing/2014/main" id="{A5A520E1-E97C-ACDB-3B91-6415A4D90DA6}"/>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878;p47">
              <a:extLst>
                <a:ext uri="{FF2B5EF4-FFF2-40B4-BE49-F238E27FC236}">
                  <a16:creationId xmlns:a16="http://schemas.microsoft.com/office/drawing/2014/main" id="{4BE6E181-3E1D-72FF-8580-027FBD0B1DBD}"/>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879;p47">
              <a:extLst>
                <a:ext uri="{FF2B5EF4-FFF2-40B4-BE49-F238E27FC236}">
                  <a16:creationId xmlns:a16="http://schemas.microsoft.com/office/drawing/2014/main" id="{93C3218B-D9AD-A7C0-EEC5-06D9984B85DC}"/>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880;p47">
              <a:extLst>
                <a:ext uri="{FF2B5EF4-FFF2-40B4-BE49-F238E27FC236}">
                  <a16:creationId xmlns:a16="http://schemas.microsoft.com/office/drawing/2014/main" id="{9541281C-AF71-82B8-3167-A6F45E4F7C3B}"/>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881;p47">
              <a:extLst>
                <a:ext uri="{FF2B5EF4-FFF2-40B4-BE49-F238E27FC236}">
                  <a16:creationId xmlns:a16="http://schemas.microsoft.com/office/drawing/2014/main" id="{17A8CBFC-69B0-0665-3417-E20199914BE9}"/>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882;p47">
              <a:extLst>
                <a:ext uri="{FF2B5EF4-FFF2-40B4-BE49-F238E27FC236}">
                  <a16:creationId xmlns:a16="http://schemas.microsoft.com/office/drawing/2014/main" id="{7B08890B-5092-70AD-448A-2FA5296A2ECE}"/>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883;p47">
              <a:extLst>
                <a:ext uri="{FF2B5EF4-FFF2-40B4-BE49-F238E27FC236}">
                  <a16:creationId xmlns:a16="http://schemas.microsoft.com/office/drawing/2014/main" id="{F05C2417-01D2-412F-8BFE-D812E40DC827}"/>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884;p47">
              <a:extLst>
                <a:ext uri="{FF2B5EF4-FFF2-40B4-BE49-F238E27FC236}">
                  <a16:creationId xmlns:a16="http://schemas.microsoft.com/office/drawing/2014/main" id="{D7A0CF50-1F40-205D-523E-7AD51089B03B}"/>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885;p47">
              <a:extLst>
                <a:ext uri="{FF2B5EF4-FFF2-40B4-BE49-F238E27FC236}">
                  <a16:creationId xmlns:a16="http://schemas.microsoft.com/office/drawing/2014/main" id="{A625336D-9B77-3D6D-44A8-9BF9A35672FF}"/>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886;p47">
              <a:extLst>
                <a:ext uri="{FF2B5EF4-FFF2-40B4-BE49-F238E27FC236}">
                  <a16:creationId xmlns:a16="http://schemas.microsoft.com/office/drawing/2014/main" id="{5E7A1127-97CC-6890-82B3-BB3D355B9670}"/>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887;p47">
              <a:extLst>
                <a:ext uri="{FF2B5EF4-FFF2-40B4-BE49-F238E27FC236}">
                  <a16:creationId xmlns:a16="http://schemas.microsoft.com/office/drawing/2014/main" id="{7C4DB26A-B9F2-B6DB-802C-ECEE7A63624A}"/>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888;p47">
              <a:extLst>
                <a:ext uri="{FF2B5EF4-FFF2-40B4-BE49-F238E27FC236}">
                  <a16:creationId xmlns:a16="http://schemas.microsoft.com/office/drawing/2014/main" id="{92C4BDB8-A296-D1B6-499C-CE1669715F3F}"/>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889;p47">
              <a:extLst>
                <a:ext uri="{FF2B5EF4-FFF2-40B4-BE49-F238E27FC236}">
                  <a16:creationId xmlns:a16="http://schemas.microsoft.com/office/drawing/2014/main" id="{6B50C4A3-9029-D1F3-FFCF-A06EF2BEFBCA}"/>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890;p47">
              <a:extLst>
                <a:ext uri="{FF2B5EF4-FFF2-40B4-BE49-F238E27FC236}">
                  <a16:creationId xmlns:a16="http://schemas.microsoft.com/office/drawing/2014/main" id="{A4BAD63E-1CF7-3DFA-B6DB-28039B4DC589}"/>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891;p47">
              <a:extLst>
                <a:ext uri="{FF2B5EF4-FFF2-40B4-BE49-F238E27FC236}">
                  <a16:creationId xmlns:a16="http://schemas.microsoft.com/office/drawing/2014/main" id="{BAE031E6-CDB0-0E4D-FF0D-FFB8284E4178}"/>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892;p47">
              <a:extLst>
                <a:ext uri="{FF2B5EF4-FFF2-40B4-BE49-F238E27FC236}">
                  <a16:creationId xmlns:a16="http://schemas.microsoft.com/office/drawing/2014/main" id="{9BF429B7-A350-0649-7CF0-85B99226677C}"/>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893;p47">
              <a:extLst>
                <a:ext uri="{FF2B5EF4-FFF2-40B4-BE49-F238E27FC236}">
                  <a16:creationId xmlns:a16="http://schemas.microsoft.com/office/drawing/2014/main" id="{3D8C5322-1E68-F589-3913-2AF7E56C4F06}"/>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894;p47">
              <a:extLst>
                <a:ext uri="{FF2B5EF4-FFF2-40B4-BE49-F238E27FC236}">
                  <a16:creationId xmlns:a16="http://schemas.microsoft.com/office/drawing/2014/main" id="{1754D1AD-926E-C28E-35F9-4EEABA9E7867}"/>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895;p47">
              <a:extLst>
                <a:ext uri="{FF2B5EF4-FFF2-40B4-BE49-F238E27FC236}">
                  <a16:creationId xmlns:a16="http://schemas.microsoft.com/office/drawing/2014/main" id="{5D546276-6578-4883-8650-25E222CE6B37}"/>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896;p47">
              <a:extLst>
                <a:ext uri="{FF2B5EF4-FFF2-40B4-BE49-F238E27FC236}">
                  <a16:creationId xmlns:a16="http://schemas.microsoft.com/office/drawing/2014/main" id="{0B363458-6F3A-F4A0-BC67-E4B3BF20A2F1}"/>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897;p47">
              <a:extLst>
                <a:ext uri="{FF2B5EF4-FFF2-40B4-BE49-F238E27FC236}">
                  <a16:creationId xmlns:a16="http://schemas.microsoft.com/office/drawing/2014/main" id="{3B81F253-F7F4-035C-1924-832CFDC80180}"/>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898;p47">
              <a:extLst>
                <a:ext uri="{FF2B5EF4-FFF2-40B4-BE49-F238E27FC236}">
                  <a16:creationId xmlns:a16="http://schemas.microsoft.com/office/drawing/2014/main" id="{5A160988-A941-33F5-2F90-1E1A786C3763}"/>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899;p47">
              <a:extLst>
                <a:ext uri="{FF2B5EF4-FFF2-40B4-BE49-F238E27FC236}">
                  <a16:creationId xmlns:a16="http://schemas.microsoft.com/office/drawing/2014/main" id="{69AA3912-85D8-7B49-DC05-2C60ECC2C541}"/>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900;p47">
              <a:extLst>
                <a:ext uri="{FF2B5EF4-FFF2-40B4-BE49-F238E27FC236}">
                  <a16:creationId xmlns:a16="http://schemas.microsoft.com/office/drawing/2014/main" id="{3D18953C-0A0F-9AA2-9753-7848BFFD5FCB}"/>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901;p47">
              <a:extLst>
                <a:ext uri="{FF2B5EF4-FFF2-40B4-BE49-F238E27FC236}">
                  <a16:creationId xmlns:a16="http://schemas.microsoft.com/office/drawing/2014/main" id="{C5FB7111-29F4-B929-7BFF-11C07601C398}"/>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902;p47">
              <a:extLst>
                <a:ext uri="{FF2B5EF4-FFF2-40B4-BE49-F238E27FC236}">
                  <a16:creationId xmlns:a16="http://schemas.microsoft.com/office/drawing/2014/main" id="{EF1464EB-EA28-F41A-E536-4099CE952762}"/>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903;p47">
              <a:extLst>
                <a:ext uri="{FF2B5EF4-FFF2-40B4-BE49-F238E27FC236}">
                  <a16:creationId xmlns:a16="http://schemas.microsoft.com/office/drawing/2014/main" id="{4C98D0BA-EE48-4C17-28B4-C2043222100C}"/>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904;p47">
              <a:extLst>
                <a:ext uri="{FF2B5EF4-FFF2-40B4-BE49-F238E27FC236}">
                  <a16:creationId xmlns:a16="http://schemas.microsoft.com/office/drawing/2014/main" id="{642D6CEC-48A3-745D-7B0F-E7ADF0976BF0}"/>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905;p47">
              <a:extLst>
                <a:ext uri="{FF2B5EF4-FFF2-40B4-BE49-F238E27FC236}">
                  <a16:creationId xmlns:a16="http://schemas.microsoft.com/office/drawing/2014/main" id="{48F59240-730A-CDD4-41A1-2A3BA8CD2E86}"/>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906;p47">
              <a:extLst>
                <a:ext uri="{FF2B5EF4-FFF2-40B4-BE49-F238E27FC236}">
                  <a16:creationId xmlns:a16="http://schemas.microsoft.com/office/drawing/2014/main" id="{FE112600-3CF0-C1A8-BED2-EFFE26FD3E57}"/>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907;p47">
              <a:extLst>
                <a:ext uri="{FF2B5EF4-FFF2-40B4-BE49-F238E27FC236}">
                  <a16:creationId xmlns:a16="http://schemas.microsoft.com/office/drawing/2014/main" id="{4C8C74E7-DA34-5E88-4215-518BF5D0637D}"/>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908;p47">
              <a:extLst>
                <a:ext uri="{FF2B5EF4-FFF2-40B4-BE49-F238E27FC236}">
                  <a16:creationId xmlns:a16="http://schemas.microsoft.com/office/drawing/2014/main" id="{868267DB-FE28-5C5D-E847-A2B92144D379}"/>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909;p47">
              <a:extLst>
                <a:ext uri="{FF2B5EF4-FFF2-40B4-BE49-F238E27FC236}">
                  <a16:creationId xmlns:a16="http://schemas.microsoft.com/office/drawing/2014/main" id="{C6FE0E83-322F-F16B-6674-68E3EC0490ED}"/>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910;p47">
              <a:extLst>
                <a:ext uri="{FF2B5EF4-FFF2-40B4-BE49-F238E27FC236}">
                  <a16:creationId xmlns:a16="http://schemas.microsoft.com/office/drawing/2014/main" id="{265AFC90-2A5D-09F8-C331-57100297CD64}"/>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911;p47">
              <a:extLst>
                <a:ext uri="{FF2B5EF4-FFF2-40B4-BE49-F238E27FC236}">
                  <a16:creationId xmlns:a16="http://schemas.microsoft.com/office/drawing/2014/main" id="{39C7327D-D8CD-44C4-1D35-FFA604C465D9}"/>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912;p47">
              <a:extLst>
                <a:ext uri="{FF2B5EF4-FFF2-40B4-BE49-F238E27FC236}">
                  <a16:creationId xmlns:a16="http://schemas.microsoft.com/office/drawing/2014/main" id="{3C1A8455-0222-F88E-3552-5D549C7B58CF}"/>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913;p47">
              <a:extLst>
                <a:ext uri="{FF2B5EF4-FFF2-40B4-BE49-F238E27FC236}">
                  <a16:creationId xmlns:a16="http://schemas.microsoft.com/office/drawing/2014/main" id="{5350A324-CD5F-6A8F-DE7A-D14B0B29336E}"/>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914;p47">
              <a:extLst>
                <a:ext uri="{FF2B5EF4-FFF2-40B4-BE49-F238E27FC236}">
                  <a16:creationId xmlns:a16="http://schemas.microsoft.com/office/drawing/2014/main" id="{17C96564-E4D7-34A1-6739-87EACD7E4EDD}"/>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35909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9778859C-7C30-3D37-9E7F-1DD69A9515F1}"/>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7DDA6E55-7A49-8913-A8EE-20ED890B5A12}"/>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sz="3200" dirty="0"/>
              <a:t>Expected Outcomes</a:t>
            </a:r>
            <a:endParaRPr dirty="0"/>
          </a:p>
        </p:txBody>
      </p:sp>
      <p:sp>
        <p:nvSpPr>
          <p:cNvPr id="3" name="TextBox 2">
            <a:extLst>
              <a:ext uri="{FF2B5EF4-FFF2-40B4-BE49-F238E27FC236}">
                <a16:creationId xmlns:a16="http://schemas.microsoft.com/office/drawing/2014/main" id="{26C675BD-790A-562F-6845-C4709FA6C128}"/>
              </a:ext>
            </a:extLst>
          </p:cNvPr>
          <p:cNvSpPr txBox="1"/>
          <p:nvPr/>
        </p:nvSpPr>
        <p:spPr>
          <a:xfrm>
            <a:off x="265044" y="995823"/>
            <a:ext cx="8481391" cy="3416320"/>
          </a:xfrm>
          <a:prstGeom prst="rect">
            <a:avLst/>
          </a:prstGeom>
          <a:noFill/>
        </p:spPr>
        <p:txBody>
          <a:bodyPr wrap="square">
            <a:spAutoFit/>
          </a:bodyPr>
          <a:lstStyle/>
          <a:p>
            <a:pPr marL="342900" lvl="0" indent="-342900" algn="just" rtl="0">
              <a:spcBef>
                <a:spcPts val="0"/>
              </a:spcBef>
              <a:spcAft>
                <a:spcPts val="0"/>
              </a:spcAft>
              <a:buFont typeface="+mj-lt"/>
              <a:buAutoNum type="arabicPeriod"/>
            </a:pPr>
            <a:r>
              <a:rPr lang="en-US" sz="1800" b="1" dirty="0">
                <a:solidFill>
                  <a:schemeClr val="tx1"/>
                </a:solidFill>
              </a:rPr>
              <a:t>Performance Hierarchy</a:t>
            </a:r>
            <a:r>
              <a:rPr lang="en-US" sz="1800" dirty="0">
                <a:solidFill>
                  <a:schemeClr val="tx1"/>
                </a:solidFill>
              </a:rPr>
              <a:t>: We expect a clear result: GNN &gt; DL &gt; ML in classification metrics, demonstrating the critical importance of preserving graph structure.</a:t>
            </a:r>
          </a:p>
          <a:p>
            <a:pPr marL="342900" lvl="0" indent="-342900" algn="just" rtl="0">
              <a:spcBef>
                <a:spcPts val="0"/>
              </a:spcBef>
              <a:spcAft>
                <a:spcPts val="0"/>
              </a:spcAft>
              <a:buFont typeface="+mj-lt"/>
              <a:buAutoNum type="arabicPeriod"/>
            </a:pPr>
            <a:endParaRPr lang="en-US" sz="1800" dirty="0">
              <a:solidFill>
                <a:schemeClr val="tx1"/>
              </a:solidFill>
            </a:endParaRPr>
          </a:p>
          <a:p>
            <a:pPr marL="342900" lvl="0" indent="-342900" algn="just" rtl="0">
              <a:spcBef>
                <a:spcPts val="0"/>
              </a:spcBef>
              <a:spcAft>
                <a:spcPts val="0"/>
              </a:spcAft>
              <a:buFont typeface="+mj-lt"/>
              <a:buAutoNum type="arabicPeriod"/>
            </a:pPr>
            <a:r>
              <a:rPr lang="en-US" sz="1800" b="1" dirty="0">
                <a:solidFill>
                  <a:schemeClr val="tx1"/>
                </a:solidFill>
              </a:rPr>
              <a:t>Novel Hybrid Pipeline: </a:t>
            </a:r>
            <a:r>
              <a:rPr lang="en-US" sz="1800" dirty="0">
                <a:solidFill>
                  <a:schemeClr val="tx1"/>
                </a:solidFill>
              </a:rPr>
              <a:t>We will determine if a GNN hybrid model offers a superior accuracy/compute trade-off for potential real-time applications.</a:t>
            </a:r>
          </a:p>
          <a:p>
            <a:pPr marL="342900" lvl="0" indent="-342900" algn="just" rtl="0">
              <a:spcBef>
                <a:spcPts val="0"/>
              </a:spcBef>
              <a:spcAft>
                <a:spcPts val="0"/>
              </a:spcAft>
              <a:buFont typeface="+mj-lt"/>
              <a:buAutoNum type="arabicPeriod"/>
            </a:pPr>
            <a:endParaRPr lang="en-US" sz="1800" b="1" dirty="0">
              <a:solidFill>
                <a:schemeClr val="tx1"/>
              </a:solidFill>
            </a:endParaRPr>
          </a:p>
          <a:p>
            <a:pPr marL="342900" lvl="0" indent="-342900" algn="just" rtl="0">
              <a:spcBef>
                <a:spcPts val="0"/>
              </a:spcBef>
              <a:spcAft>
                <a:spcPts val="0"/>
              </a:spcAft>
              <a:buFont typeface="+mj-lt"/>
              <a:buAutoNum type="arabicPeriod"/>
            </a:pPr>
            <a:r>
              <a:rPr lang="en-US" sz="1800" b="1" dirty="0">
                <a:solidFill>
                  <a:schemeClr val="tx1"/>
                </a:solidFill>
              </a:rPr>
              <a:t>Robustness Insights: </a:t>
            </a:r>
            <a:r>
              <a:rPr lang="en-US" sz="1800" dirty="0">
                <a:solidFill>
                  <a:schemeClr val="tx1"/>
                </a:solidFill>
              </a:rPr>
              <a:t>We will quantify which model type generalizes best across datasets and is most resilient to noisy, incomplete data.</a:t>
            </a:r>
          </a:p>
          <a:p>
            <a:pPr marL="342900" lvl="0" indent="-342900" algn="just" rtl="0">
              <a:spcBef>
                <a:spcPts val="0"/>
              </a:spcBef>
              <a:spcAft>
                <a:spcPts val="0"/>
              </a:spcAft>
              <a:buFont typeface="+mj-lt"/>
              <a:buAutoNum type="arabicPeriod"/>
            </a:pPr>
            <a:endParaRPr lang="en-US" sz="1800" b="1" dirty="0">
              <a:solidFill>
                <a:schemeClr val="tx1"/>
              </a:solidFill>
            </a:endParaRPr>
          </a:p>
          <a:p>
            <a:pPr marL="342900" lvl="0" indent="-342900" algn="just" rtl="0">
              <a:spcBef>
                <a:spcPts val="0"/>
              </a:spcBef>
              <a:spcAft>
                <a:spcPts val="0"/>
              </a:spcAft>
              <a:buFont typeface="+mj-lt"/>
              <a:buAutoNum type="arabicPeriod"/>
            </a:pPr>
            <a:r>
              <a:rPr lang="en-US" sz="1800" b="1" dirty="0">
                <a:solidFill>
                  <a:schemeClr val="tx1"/>
                </a:solidFill>
              </a:rPr>
              <a:t>Interpretability: </a:t>
            </a:r>
            <a:r>
              <a:rPr lang="en-US" sz="1800" dirty="0">
                <a:solidFill>
                  <a:schemeClr val="tx1"/>
                </a:solidFill>
              </a:rPr>
              <a:t>By using tools like </a:t>
            </a:r>
            <a:r>
              <a:rPr lang="en-US" sz="1800" dirty="0" err="1">
                <a:solidFill>
                  <a:schemeClr val="tx1"/>
                </a:solidFill>
              </a:rPr>
              <a:t>GNNExplainer</a:t>
            </a:r>
            <a:r>
              <a:rPr lang="en-US" sz="1800" dirty="0">
                <a:solidFill>
                  <a:schemeClr val="tx1"/>
                </a:solidFill>
              </a:rPr>
              <a:t>, we will try to identify the brain sub-</a:t>
            </a:r>
            <a:r>
              <a:rPr lang="en-US" sz="1800" dirty="0" err="1">
                <a:solidFill>
                  <a:schemeClr val="tx1"/>
                </a:solidFill>
              </a:rPr>
              <a:t>netjects</a:t>
            </a:r>
            <a:r>
              <a:rPr lang="en-US" sz="1800" dirty="0">
                <a:solidFill>
                  <a:schemeClr val="tx1"/>
                </a:solidFill>
              </a:rPr>
              <a:t> most salient for prediction, providing potential biomarkers.</a:t>
            </a:r>
            <a:endParaRPr lang="en-US" sz="1800" dirty="0"/>
          </a:p>
        </p:txBody>
      </p:sp>
      <p:grpSp>
        <p:nvGrpSpPr>
          <p:cNvPr id="5" name="Google Shape;838;p47">
            <a:extLst>
              <a:ext uri="{FF2B5EF4-FFF2-40B4-BE49-F238E27FC236}">
                <a16:creationId xmlns:a16="http://schemas.microsoft.com/office/drawing/2014/main" id="{553B9070-2106-81DC-5D54-9F6F41CF1ED7}"/>
              </a:ext>
            </a:extLst>
          </p:cNvPr>
          <p:cNvGrpSpPr/>
          <p:nvPr/>
        </p:nvGrpSpPr>
        <p:grpSpPr>
          <a:xfrm>
            <a:off x="99209" y="378705"/>
            <a:ext cx="652229" cy="599069"/>
            <a:chOff x="5722347" y="2381587"/>
            <a:chExt cx="2706562" cy="2144691"/>
          </a:xfrm>
        </p:grpSpPr>
        <p:sp>
          <p:nvSpPr>
            <p:cNvPr id="6" name="Google Shape;839;p47">
              <a:extLst>
                <a:ext uri="{FF2B5EF4-FFF2-40B4-BE49-F238E27FC236}">
                  <a16:creationId xmlns:a16="http://schemas.microsoft.com/office/drawing/2014/main" id="{3FC1F868-7434-F2EC-4877-D362BF077CFD}"/>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40;p47">
              <a:extLst>
                <a:ext uri="{FF2B5EF4-FFF2-40B4-BE49-F238E27FC236}">
                  <a16:creationId xmlns:a16="http://schemas.microsoft.com/office/drawing/2014/main" id="{6E525067-DF77-5CBD-6B33-7CE642766C60}"/>
                </a:ext>
              </a:extLst>
            </p:cNvPr>
            <p:cNvSpPr/>
            <p:nvPr/>
          </p:nvSpPr>
          <p:spPr>
            <a:xfrm>
              <a:off x="6862942" y="3478595"/>
              <a:ext cx="713562" cy="1047682"/>
            </a:xfrm>
            <a:custGeom>
              <a:avLst/>
              <a:gdLst/>
              <a:ahLst/>
              <a:cxnLst/>
              <a:rect l="l" t="t" r="r" b="b"/>
              <a:pathLst>
                <a:path w="43031" h="63180" extrusionOk="0">
                  <a:moveTo>
                    <a:pt x="17713" y="1"/>
                  </a:moveTo>
                  <a:cubicBezTo>
                    <a:pt x="16545" y="1"/>
                    <a:pt x="300" y="8140"/>
                    <a:pt x="300" y="8140"/>
                  </a:cubicBezTo>
                  <a:cubicBezTo>
                    <a:pt x="0" y="9307"/>
                    <a:pt x="1201" y="31590"/>
                    <a:pt x="19714" y="36627"/>
                  </a:cubicBezTo>
                  <a:cubicBezTo>
                    <a:pt x="19714" y="36627"/>
                    <a:pt x="18313" y="43298"/>
                    <a:pt x="25618" y="49703"/>
                  </a:cubicBezTo>
                  <a:cubicBezTo>
                    <a:pt x="25618" y="49703"/>
                    <a:pt x="31222" y="57442"/>
                    <a:pt x="30956" y="63179"/>
                  </a:cubicBezTo>
                  <a:lnTo>
                    <a:pt x="40963" y="60711"/>
                  </a:lnTo>
                  <a:lnTo>
                    <a:pt x="43031" y="34625"/>
                  </a:lnTo>
                  <a:lnTo>
                    <a:pt x="37760" y="8140"/>
                  </a:lnTo>
                  <a:cubicBezTo>
                    <a:pt x="37760" y="8140"/>
                    <a:pt x="18880" y="1"/>
                    <a:pt x="17713"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1;p47">
              <a:extLst>
                <a:ext uri="{FF2B5EF4-FFF2-40B4-BE49-F238E27FC236}">
                  <a16:creationId xmlns:a16="http://schemas.microsoft.com/office/drawing/2014/main" id="{DE83D4E2-4999-4888-1059-611178A56622}"/>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2;p47">
              <a:extLst>
                <a:ext uri="{FF2B5EF4-FFF2-40B4-BE49-F238E27FC236}">
                  <a16:creationId xmlns:a16="http://schemas.microsoft.com/office/drawing/2014/main" id="{05E0D511-355C-8CA3-BE96-C2D25D0A3B46}"/>
                </a:ext>
              </a:extLst>
            </p:cNvPr>
            <p:cNvSpPr/>
            <p:nvPr/>
          </p:nvSpPr>
          <p:spPr>
            <a:xfrm>
              <a:off x="7263409" y="3603262"/>
              <a:ext cx="752846" cy="681242"/>
            </a:xfrm>
            <a:custGeom>
              <a:avLst/>
              <a:gdLst/>
              <a:ahLst/>
              <a:cxnLst/>
              <a:rect l="l" t="t" r="r" b="b"/>
              <a:pathLst>
                <a:path w="45400" h="41082" extrusionOk="0">
                  <a:moveTo>
                    <a:pt x="14738" y="1"/>
                  </a:moveTo>
                  <a:cubicBezTo>
                    <a:pt x="13684" y="1"/>
                    <a:pt x="12628" y="78"/>
                    <a:pt x="11576" y="255"/>
                  </a:cubicBezTo>
                  <a:cubicBezTo>
                    <a:pt x="8674" y="722"/>
                    <a:pt x="5771" y="1989"/>
                    <a:pt x="3703" y="4124"/>
                  </a:cubicBezTo>
                  <a:lnTo>
                    <a:pt x="935" y="7493"/>
                  </a:lnTo>
                  <a:cubicBezTo>
                    <a:pt x="1" y="11563"/>
                    <a:pt x="2102" y="16133"/>
                    <a:pt x="5771" y="18001"/>
                  </a:cubicBezTo>
                  <a:cubicBezTo>
                    <a:pt x="3503" y="23238"/>
                    <a:pt x="3336" y="29509"/>
                    <a:pt x="6205" y="34413"/>
                  </a:cubicBezTo>
                  <a:cubicBezTo>
                    <a:pt x="8531" y="38361"/>
                    <a:pt x="13049" y="41081"/>
                    <a:pt x="17573" y="41081"/>
                  </a:cubicBezTo>
                  <a:cubicBezTo>
                    <a:pt x="18629" y="41081"/>
                    <a:pt x="19686" y="40933"/>
                    <a:pt x="20715" y="40617"/>
                  </a:cubicBezTo>
                  <a:cubicBezTo>
                    <a:pt x="21850" y="40283"/>
                    <a:pt x="22884" y="39750"/>
                    <a:pt x="24051" y="39616"/>
                  </a:cubicBezTo>
                  <a:cubicBezTo>
                    <a:pt x="24273" y="39590"/>
                    <a:pt x="24495" y="39579"/>
                    <a:pt x="24719" y="39579"/>
                  </a:cubicBezTo>
                  <a:cubicBezTo>
                    <a:pt x="25640" y="39579"/>
                    <a:pt x="26574" y="39763"/>
                    <a:pt x="27487" y="39816"/>
                  </a:cubicBezTo>
                  <a:cubicBezTo>
                    <a:pt x="27984" y="39868"/>
                    <a:pt x="28484" y="39893"/>
                    <a:pt x="28983" y="39893"/>
                  </a:cubicBezTo>
                  <a:cubicBezTo>
                    <a:pt x="34943" y="39893"/>
                    <a:pt x="40877" y="36291"/>
                    <a:pt x="43432" y="30843"/>
                  </a:cubicBezTo>
                  <a:cubicBezTo>
                    <a:pt x="44999" y="27674"/>
                    <a:pt x="45400" y="24005"/>
                    <a:pt x="44399" y="20736"/>
                  </a:cubicBezTo>
                  <a:cubicBezTo>
                    <a:pt x="43732" y="18568"/>
                    <a:pt x="42498" y="16633"/>
                    <a:pt x="41230" y="14765"/>
                  </a:cubicBezTo>
                  <a:cubicBezTo>
                    <a:pt x="39996" y="12931"/>
                    <a:pt x="38662" y="11096"/>
                    <a:pt x="37127" y="9461"/>
                  </a:cubicBezTo>
                  <a:cubicBezTo>
                    <a:pt x="32757" y="4791"/>
                    <a:pt x="26720" y="1923"/>
                    <a:pt x="20449" y="622"/>
                  </a:cubicBezTo>
                  <a:cubicBezTo>
                    <a:pt x="18575" y="256"/>
                    <a:pt x="16659" y="1"/>
                    <a:pt x="14738"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3;p47">
              <a:extLst>
                <a:ext uri="{FF2B5EF4-FFF2-40B4-BE49-F238E27FC236}">
                  <a16:creationId xmlns:a16="http://schemas.microsoft.com/office/drawing/2014/main" id="{EF6663E5-DB6C-9BE2-A58C-987ABD63A16A}"/>
                </a:ext>
              </a:extLst>
            </p:cNvPr>
            <p:cNvSpPr/>
            <p:nvPr/>
          </p:nvSpPr>
          <p:spPr>
            <a:xfrm>
              <a:off x="5722347" y="2381587"/>
              <a:ext cx="2706562" cy="1774162"/>
            </a:xfrm>
            <a:custGeom>
              <a:avLst/>
              <a:gdLst/>
              <a:ahLst/>
              <a:cxnLst/>
              <a:rect l="l" t="t" r="r" b="b"/>
              <a:pathLst>
                <a:path w="163218" h="106990" extrusionOk="0">
                  <a:moveTo>
                    <a:pt x="69529" y="0"/>
                  </a:moveTo>
                  <a:cubicBezTo>
                    <a:pt x="64669" y="0"/>
                    <a:pt x="61311" y="1860"/>
                    <a:pt x="61311" y="1860"/>
                  </a:cubicBezTo>
                  <a:cubicBezTo>
                    <a:pt x="61311" y="1860"/>
                    <a:pt x="60712" y="1819"/>
                    <a:pt x="59404" y="1819"/>
                  </a:cubicBezTo>
                  <a:cubicBezTo>
                    <a:pt x="57151" y="1819"/>
                    <a:pt x="52794" y="1939"/>
                    <a:pt x="45767" y="2594"/>
                  </a:cubicBezTo>
                  <a:cubicBezTo>
                    <a:pt x="34725" y="3694"/>
                    <a:pt x="34992" y="7864"/>
                    <a:pt x="34992" y="7864"/>
                  </a:cubicBezTo>
                  <a:cubicBezTo>
                    <a:pt x="20215" y="12034"/>
                    <a:pt x="20048" y="21140"/>
                    <a:pt x="20048" y="21140"/>
                  </a:cubicBezTo>
                  <a:cubicBezTo>
                    <a:pt x="13911" y="21440"/>
                    <a:pt x="13143" y="28045"/>
                    <a:pt x="13143" y="28045"/>
                  </a:cubicBezTo>
                  <a:cubicBezTo>
                    <a:pt x="1" y="38219"/>
                    <a:pt x="8540" y="48660"/>
                    <a:pt x="8540" y="48660"/>
                  </a:cubicBezTo>
                  <a:cubicBezTo>
                    <a:pt x="5405" y="55431"/>
                    <a:pt x="8840" y="62303"/>
                    <a:pt x="17780" y="68507"/>
                  </a:cubicBezTo>
                  <a:cubicBezTo>
                    <a:pt x="26286" y="74312"/>
                    <a:pt x="41897" y="76747"/>
                    <a:pt x="41897" y="76747"/>
                  </a:cubicBezTo>
                  <a:cubicBezTo>
                    <a:pt x="41897" y="76747"/>
                    <a:pt x="42631" y="79415"/>
                    <a:pt x="43699" y="83918"/>
                  </a:cubicBezTo>
                  <a:cubicBezTo>
                    <a:pt x="44733" y="88355"/>
                    <a:pt x="46801" y="88822"/>
                    <a:pt x="49803" y="93625"/>
                  </a:cubicBezTo>
                  <a:cubicBezTo>
                    <a:pt x="51862" y="96920"/>
                    <a:pt x="55836" y="98363"/>
                    <a:pt x="60627" y="98363"/>
                  </a:cubicBezTo>
                  <a:cubicBezTo>
                    <a:pt x="62820" y="98363"/>
                    <a:pt x="65185" y="98061"/>
                    <a:pt x="67616" y="97495"/>
                  </a:cubicBezTo>
                  <a:cubicBezTo>
                    <a:pt x="75388" y="95693"/>
                    <a:pt x="86462" y="89122"/>
                    <a:pt x="86462" y="89122"/>
                  </a:cubicBezTo>
                  <a:cubicBezTo>
                    <a:pt x="86462" y="89122"/>
                    <a:pt x="90932" y="90456"/>
                    <a:pt x="102307" y="91490"/>
                  </a:cubicBezTo>
                  <a:cubicBezTo>
                    <a:pt x="103932" y="91638"/>
                    <a:pt x="105371" y="91702"/>
                    <a:pt x="106644" y="91702"/>
                  </a:cubicBezTo>
                  <a:cubicBezTo>
                    <a:pt x="114284" y="91702"/>
                    <a:pt x="115950" y="89422"/>
                    <a:pt x="115950" y="89422"/>
                  </a:cubicBezTo>
                  <a:cubicBezTo>
                    <a:pt x="119252" y="96861"/>
                    <a:pt x="129426" y="100163"/>
                    <a:pt x="129426" y="100163"/>
                  </a:cubicBezTo>
                  <a:cubicBezTo>
                    <a:pt x="130233" y="102733"/>
                    <a:pt x="134413" y="102867"/>
                    <a:pt x="135275" y="102867"/>
                  </a:cubicBezTo>
                  <a:cubicBezTo>
                    <a:pt x="135375" y="102867"/>
                    <a:pt x="135431" y="102865"/>
                    <a:pt x="135431" y="102865"/>
                  </a:cubicBezTo>
                  <a:lnTo>
                    <a:pt x="138133" y="104667"/>
                  </a:lnTo>
                  <a:cubicBezTo>
                    <a:pt x="139491" y="106692"/>
                    <a:pt x="140883" y="106981"/>
                    <a:pt x="141568" y="106981"/>
                  </a:cubicBezTo>
                  <a:cubicBezTo>
                    <a:pt x="141841" y="106981"/>
                    <a:pt x="142002" y="106935"/>
                    <a:pt x="142002" y="106935"/>
                  </a:cubicBezTo>
                  <a:cubicBezTo>
                    <a:pt x="142238" y="106972"/>
                    <a:pt x="142471" y="106990"/>
                    <a:pt x="142701" y="106990"/>
                  </a:cubicBezTo>
                  <a:cubicBezTo>
                    <a:pt x="149923" y="106990"/>
                    <a:pt x="154277" y="89289"/>
                    <a:pt x="154277" y="89289"/>
                  </a:cubicBezTo>
                  <a:cubicBezTo>
                    <a:pt x="157546" y="87154"/>
                    <a:pt x="158881" y="80449"/>
                    <a:pt x="158881" y="80449"/>
                  </a:cubicBezTo>
                  <a:cubicBezTo>
                    <a:pt x="163217" y="66806"/>
                    <a:pt x="153043" y="50061"/>
                    <a:pt x="153043" y="50061"/>
                  </a:cubicBezTo>
                  <a:lnTo>
                    <a:pt x="153043" y="48727"/>
                  </a:lnTo>
                  <a:cubicBezTo>
                    <a:pt x="153043" y="31648"/>
                    <a:pt x="136765" y="24376"/>
                    <a:pt x="136765" y="24376"/>
                  </a:cubicBezTo>
                  <a:cubicBezTo>
                    <a:pt x="135130" y="16437"/>
                    <a:pt x="122988" y="15036"/>
                    <a:pt x="122988" y="15036"/>
                  </a:cubicBezTo>
                  <a:cubicBezTo>
                    <a:pt x="122988" y="15036"/>
                    <a:pt x="117318" y="10466"/>
                    <a:pt x="112948" y="7230"/>
                  </a:cubicBezTo>
                  <a:cubicBezTo>
                    <a:pt x="110763" y="5596"/>
                    <a:pt x="108520" y="5187"/>
                    <a:pt x="106823" y="5187"/>
                  </a:cubicBezTo>
                  <a:cubicBezTo>
                    <a:pt x="105126" y="5187"/>
                    <a:pt x="103975" y="5596"/>
                    <a:pt x="103975" y="5596"/>
                  </a:cubicBezTo>
                  <a:cubicBezTo>
                    <a:pt x="98840" y="2473"/>
                    <a:pt x="92873" y="1665"/>
                    <a:pt x="88074" y="1665"/>
                  </a:cubicBezTo>
                  <a:cubicBezTo>
                    <a:pt x="82928" y="1665"/>
                    <a:pt x="79124" y="2594"/>
                    <a:pt x="79124" y="2594"/>
                  </a:cubicBezTo>
                  <a:cubicBezTo>
                    <a:pt x="75662" y="624"/>
                    <a:pt x="72343" y="0"/>
                    <a:pt x="69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4;p47">
              <a:extLst>
                <a:ext uri="{FF2B5EF4-FFF2-40B4-BE49-F238E27FC236}">
                  <a16:creationId xmlns:a16="http://schemas.microsoft.com/office/drawing/2014/main" id="{CD28369C-D8E9-8823-4B2E-50B6FF854796}"/>
                </a:ext>
              </a:extLst>
            </p:cNvPr>
            <p:cNvSpPr/>
            <p:nvPr/>
          </p:nvSpPr>
          <p:spPr>
            <a:xfrm>
              <a:off x="5891058" y="2560661"/>
              <a:ext cx="659917" cy="557587"/>
            </a:xfrm>
            <a:custGeom>
              <a:avLst/>
              <a:gdLst/>
              <a:ahLst/>
              <a:cxnLst/>
              <a:rect l="l" t="t" r="r" b="b"/>
              <a:pathLst>
                <a:path w="39796" h="33625" extrusionOk="0">
                  <a:moveTo>
                    <a:pt x="39796" y="0"/>
                  </a:moveTo>
                  <a:lnTo>
                    <a:pt x="39796" y="0"/>
                  </a:lnTo>
                  <a:cubicBezTo>
                    <a:pt x="39795" y="1"/>
                    <a:pt x="39728" y="101"/>
                    <a:pt x="39495" y="167"/>
                  </a:cubicBezTo>
                  <a:cubicBezTo>
                    <a:pt x="39295" y="301"/>
                    <a:pt x="38995" y="467"/>
                    <a:pt x="38628" y="668"/>
                  </a:cubicBezTo>
                  <a:cubicBezTo>
                    <a:pt x="38261" y="868"/>
                    <a:pt x="37761" y="1101"/>
                    <a:pt x="37160" y="1368"/>
                  </a:cubicBezTo>
                  <a:cubicBezTo>
                    <a:pt x="36596" y="1667"/>
                    <a:pt x="35933" y="1966"/>
                    <a:pt x="35269" y="2494"/>
                  </a:cubicBezTo>
                  <a:lnTo>
                    <a:pt x="35269" y="2494"/>
                  </a:lnTo>
                  <a:cubicBezTo>
                    <a:pt x="34374" y="2196"/>
                    <a:pt x="33380" y="1834"/>
                    <a:pt x="32157" y="1668"/>
                  </a:cubicBezTo>
                  <a:cubicBezTo>
                    <a:pt x="31819" y="1619"/>
                    <a:pt x="31454" y="1587"/>
                    <a:pt x="31075" y="1587"/>
                  </a:cubicBezTo>
                  <a:cubicBezTo>
                    <a:pt x="30182" y="1587"/>
                    <a:pt x="29210" y="1764"/>
                    <a:pt x="28321" y="2302"/>
                  </a:cubicBezTo>
                  <a:cubicBezTo>
                    <a:pt x="27720" y="2669"/>
                    <a:pt x="27187" y="3203"/>
                    <a:pt x="26853" y="3937"/>
                  </a:cubicBezTo>
                  <a:cubicBezTo>
                    <a:pt x="26520" y="4637"/>
                    <a:pt x="26386" y="5438"/>
                    <a:pt x="26386" y="6205"/>
                  </a:cubicBezTo>
                  <a:cubicBezTo>
                    <a:pt x="26386" y="7039"/>
                    <a:pt x="26553" y="7839"/>
                    <a:pt x="26886" y="8640"/>
                  </a:cubicBezTo>
                  <a:cubicBezTo>
                    <a:pt x="27210" y="9351"/>
                    <a:pt x="27659" y="10094"/>
                    <a:pt x="28020" y="10808"/>
                  </a:cubicBezTo>
                  <a:lnTo>
                    <a:pt x="28020" y="10808"/>
                  </a:lnTo>
                  <a:cubicBezTo>
                    <a:pt x="27687" y="10983"/>
                    <a:pt x="27439" y="11292"/>
                    <a:pt x="27220" y="11542"/>
                  </a:cubicBezTo>
                  <a:cubicBezTo>
                    <a:pt x="26981" y="11841"/>
                    <a:pt x="26796" y="12139"/>
                    <a:pt x="26664" y="12509"/>
                  </a:cubicBezTo>
                  <a:lnTo>
                    <a:pt x="26664" y="12509"/>
                  </a:lnTo>
                  <a:cubicBezTo>
                    <a:pt x="24795" y="11818"/>
                    <a:pt x="22689" y="11455"/>
                    <a:pt x="20540" y="11455"/>
                  </a:cubicBezTo>
                  <a:cubicBezTo>
                    <a:pt x="20066" y="11455"/>
                    <a:pt x="19590" y="11473"/>
                    <a:pt x="19114" y="11509"/>
                  </a:cubicBezTo>
                  <a:cubicBezTo>
                    <a:pt x="16846" y="11709"/>
                    <a:pt x="14678" y="12343"/>
                    <a:pt x="12743" y="13310"/>
                  </a:cubicBezTo>
                  <a:cubicBezTo>
                    <a:pt x="10842" y="14277"/>
                    <a:pt x="9207" y="15578"/>
                    <a:pt x="7873" y="17013"/>
                  </a:cubicBezTo>
                  <a:cubicBezTo>
                    <a:pt x="6572" y="18480"/>
                    <a:pt x="5571" y="20081"/>
                    <a:pt x="4837" y="21616"/>
                  </a:cubicBezTo>
                  <a:cubicBezTo>
                    <a:pt x="4107" y="23176"/>
                    <a:pt x="3674" y="24736"/>
                    <a:pt x="3440" y="26131"/>
                  </a:cubicBezTo>
                  <a:lnTo>
                    <a:pt x="3440" y="26131"/>
                  </a:lnTo>
                  <a:cubicBezTo>
                    <a:pt x="2737" y="26274"/>
                    <a:pt x="2190" y="26633"/>
                    <a:pt x="1769" y="27086"/>
                  </a:cubicBezTo>
                  <a:cubicBezTo>
                    <a:pt x="1368" y="27520"/>
                    <a:pt x="1035" y="28020"/>
                    <a:pt x="835" y="28521"/>
                  </a:cubicBezTo>
                  <a:cubicBezTo>
                    <a:pt x="401" y="29522"/>
                    <a:pt x="267" y="30489"/>
                    <a:pt x="201" y="31256"/>
                  </a:cubicBezTo>
                  <a:cubicBezTo>
                    <a:pt x="101" y="31990"/>
                    <a:pt x="67" y="32590"/>
                    <a:pt x="34" y="32991"/>
                  </a:cubicBezTo>
                  <a:cubicBezTo>
                    <a:pt x="34" y="33191"/>
                    <a:pt x="1" y="33324"/>
                    <a:pt x="1" y="33458"/>
                  </a:cubicBezTo>
                  <a:lnTo>
                    <a:pt x="1" y="33624"/>
                  </a:lnTo>
                  <a:cubicBezTo>
                    <a:pt x="1" y="33624"/>
                    <a:pt x="34" y="33524"/>
                    <a:pt x="34" y="33458"/>
                  </a:cubicBezTo>
                  <a:cubicBezTo>
                    <a:pt x="67" y="33324"/>
                    <a:pt x="67" y="33191"/>
                    <a:pt x="101" y="32991"/>
                  </a:cubicBezTo>
                  <a:cubicBezTo>
                    <a:pt x="167" y="32590"/>
                    <a:pt x="234" y="31990"/>
                    <a:pt x="334" y="31256"/>
                  </a:cubicBezTo>
                  <a:cubicBezTo>
                    <a:pt x="434" y="30489"/>
                    <a:pt x="534" y="29588"/>
                    <a:pt x="1001" y="28588"/>
                  </a:cubicBezTo>
                  <a:cubicBezTo>
                    <a:pt x="1201" y="28087"/>
                    <a:pt x="1535" y="27587"/>
                    <a:pt x="1935" y="27153"/>
                  </a:cubicBezTo>
                  <a:cubicBezTo>
                    <a:pt x="2369" y="26753"/>
                    <a:pt x="2903" y="26353"/>
                    <a:pt x="3570" y="26253"/>
                  </a:cubicBezTo>
                  <a:lnTo>
                    <a:pt x="3603" y="26253"/>
                  </a:lnTo>
                  <a:lnTo>
                    <a:pt x="3603" y="26186"/>
                  </a:lnTo>
                  <a:cubicBezTo>
                    <a:pt x="3837" y="24785"/>
                    <a:pt x="4270" y="23250"/>
                    <a:pt x="5004" y="21683"/>
                  </a:cubicBezTo>
                  <a:cubicBezTo>
                    <a:pt x="5705" y="20182"/>
                    <a:pt x="6705" y="18614"/>
                    <a:pt x="8040" y="17179"/>
                  </a:cubicBezTo>
                  <a:cubicBezTo>
                    <a:pt x="9341" y="15745"/>
                    <a:pt x="11008" y="14477"/>
                    <a:pt x="12876" y="13510"/>
                  </a:cubicBezTo>
                  <a:cubicBezTo>
                    <a:pt x="14778" y="12576"/>
                    <a:pt x="16913" y="11976"/>
                    <a:pt x="19148" y="11775"/>
                  </a:cubicBezTo>
                  <a:cubicBezTo>
                    <a:pt x="19624" y="11740"/>
                    <a:pt x="20098" y="11722"/>
                    <a:pt x="20570" y="11722"/>
                  </a:cubicBezTo>
                  <a:cubicBezTo>
                    <a:pt x="22744" y="11722"/>
                    <a:pt x="24856" y="12097"/>
                    <a:pt x="26720" y="12810"/>
                  </a:cubicBezTo>
                  <a:lnTo>
                    <a:pt x="26853" y="12843"/>
                  </a:lnTo>
                  <a:lnTo>
                    <a:pt x="26886" y="12709"/>
                  </a:lnTo>
                  <a:cubicBezTo>
                    <a:pt x="26953" y="12343"/>
                    <a:pt x="27187" y="12009"/>
                    <a:pt x="27420" y="11709"/>
                  </a:cubicBezTo>
                  <a:cubicBezTo>
                    <a:pt x="27687" y="11442"/>
                    <a:pt x="27921" y="11142"/>
                    <a:pt x="28221" y="10975"/>
                  </a:cubicBezTo>
                  <a:lnTo>
                    <a:pt x="28287" y="10942"/>
                  </a:lnTo>
                  <a:lnTo>
                    <a:pt x="28254" y="10841"/>
                  </a:lnTo>
                  <a:cubicBezTo>
                    <a:pt x="27887" y="10041"/>
                    <a:pt x="27420" y="9340"/>
                    <a:pt x="27087" y="8607"/>
                  </a:cubicBezTo>
                  <a:cubicBezTo>
                    <a:pt x="26753" y="7839"/>
                    <a:pt x="26586" y="7072"/>
                    <a:pt x="26586" y="6272"/>
                  </a:cubicBezTo>
                  <a:cubicBezTo>
                    <a:pt x="26586" y="5471"/>
                    <a:pt x="26720" y="4704"/>
                    <a:pt x="27053" y="4037"/>
                  </a:cubicBezTo>
                  <a:cubicBezTo>
                    <a:pt x="27387" y="3369"/>
                    <a:pt x="27887" y="2836"/>
                    <a:pt x="28454" y="2502"/>
                  </a:cubicBezTo>
                  <a:cubicBezTo>
                    <a:pt x="29309" y="1989"/>
                    <a:pt x="30289" y="1798"/>
                    <a:pt x="31211" y="1798"/>
                  </a:cubicBezTo>
                  <a:cubicBezTo>
                    <a:pt x="31548" y="1798"/>
                    <a:pt x="31878" y="1824"/>
                    <a:pt x="32190" y="1868"/>
                  </a:cubicBezTo>
                  <a:cubicBezTo>
                    <a:pt x="33391" y="2069"/>
                    <a:pt x="34392" y="2402"/>
                    <a:pt x="35292" y="2669"/>
                  </a:cubicBezTo>
                  <a:lnTo>
                    <a:pt x="35359" y="2669"/>
                  </a:lnTo>
                  <a:lnTo>
                    <a:pt x="35393" y="2636"/>
                  </a:lnTo>
                  <a:cubicBezTo>
                    <a:pt x="36026" y="2102"/>
                    <a:pt x="36660" y="1802"/>
                    <a:pt x="37261" y="1501"/>
                  </a:cubicBezTo>
                  <a:cubicBezTo>
                    <a:pt x="37861" y="1235"/>
                    <a:pt x="38328" y="968"/>
                    <a:pt x="38728" y="768"/>
                  </a:cubicBezTo>
                  <a:cubicBezTo>
                    <a:pt x="39095" y="567"/>
                    <a:pt x="39395" y="334"/>
                    <a:pt x="39562" y="234"/>
                  </a:cubicBezTo>
                  <a:cubicBezTo>
                    <a:pt x="39728" y="101"/>
                    <a:pt x="39795" y="1"/>
                    <a:pt x="397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5;p47">
              <a:extLst>
                <a:ext uri="{FF2B5EF4-FFF2-40B4-BE49-F238E27FC236}">
                  <a16:creationId xmlns:a16="http://schemas.microsoft.com/office/drawing/2014/main" id="{00DD4482-9B8C-C461-35E0-5B3366806843}"/>
                </a:ext>
              </a:extLst>
            </p:cNvPr>
            <p:cNvSpPr/>
            <p:nvPr/>
          </p:nvSpPr>
          <p:spPr>
            <a:xfrm>
              <a:off x="6053135" y="2495940"/>
              <a:ext cx="725733" cy="606273"/>
            </a:xfrm>
            <a:custGeom>
              <a:avLst/>
              <a:gdLst/>
              <a:ahLst/>
              <a:cxnLst/>
              <a:rect l="l" t="t" r="r" b="b"/>
              <a:pathLst>
                <a:path w="43765" h="36561" extrusionOk="0">
                  <a:moveTo>
                    <a:pt x="43498" y="1"/>
                  </a:moveTo>
                  <a:cubicBezTo>
                    <a:pt x="43498" y="1"/>
                    <a:pt x="43489" y="5"/>
                    <a:pt x="43479" y="17"/>
                  </a:cubicBezTo>
                  <a:lnTo>
                    <a:pt x="43479" y="17"/>
                  </a:lnTo>
                  <a:cubicBezTo>
                    <a:pt x="43493" y="6"/>
                    <a:pt x="43498" y="1"/>
                    <a:pt x="43498" y="1"/>
                  </a:cubicBezTo>
                  <a:close/>
                  <a:moveTo>
                    <a:pt x="43479" y="17"/>
                  </a:moveTo>
                  <a:cubicBezTo>
                    <a:pt x="43457" y="36"/>
                    <a:pt x="43413" y="73"/>
                    <a:pt x="43331" y="134"/>
                  </a:cubicBezTo>
                  <a:cubicBezTo>
                    <a:pt x="43198" y="201"/>
                    <a:pt x="43098" y="301"/>
                    <a:pt x="42864" y="401"/>
                  </a:cubicBezTo>
                  <a:cubicBezTo>
                    <a:pt x="42664" y="534"/>
                    <a:pt x="42464" y="734"/>
                    <a:pt x="42164" y="968"/>
                  </a:cubicBezTo>
                  <a:cubicBezTo>
                    <a:pt x="42030" y="1068"/>
                    <a:pt x="41930" y="1201"/>
                    <a:pt x="41763" y="1335"/>
                  </a:cubicBezTo>
                  <a:cubicBezTo>
                    <a:pt x="41663" y="1402"/>
                    <a:pt x="41597" y="1468"/>
                    <a:pt x="41497" y="1535"/>
                  </a:cubicBezTo>
                  <a:cubicBezTo>
                    <a:pt x="41430" y="1635"/>
                    <a:pt x="41363" y="1702"/>
                    <a:pt x="41296" y="1802"/>
                  </a:cubicBezTo>
                  <a:cubicBezTo>
                    <a:pt x="40663" y="2436"/>
                    <a:pt x="40029" y="3403"/>
                    <a:pt x="39595" y="4671"/>
                  </a:cubicBezTo>
                  <a:cubicBezTo>
                    <a:pt x="39403" y="5126"/>
                    <a:pt x="39246" y="5599"/>
                    <a:pt x="39123" y="6090"/>
                  </a:cubicBezTo>
                  <a:lnTo>
                    <a:pt x="39123" y="6090"/>
                  </a:lnTo>
                  <a:cubicBezTo>
                    <a:pt x="39256" y="5604"/>
                    <a:pt x="39409" y="5146"/>
                    <a:pt x="39595" y="4704"/>
                  </a:cubicBezTo>
                  <a:cubicBezTo>
                    <a:pt x="40096" y="3503"/>
                    <a:pt x="40763" y="2536"/>
                    <a:pt x="41363" y="1835"/>
                  </a:cubicBezTo>
                  <a:cubicBezTo>
                    <a:pt x="41463" y="1735"/>
                    <a:pt x="41530" y="1668"/>
                    <a:pt x="41597" y="1568"/>
                  </a:cubicBezTo>
                  <a:cubicBezTo>
                    <a:pt x="41663" y="1502"/>
                    <a:pt x="41763" y="1402"/>
                    <a:pt x="41830" y="1368"/>
                  </a:cubicBezTo>
                  <a:cubicBezTo>
                    <a:pt x="41997" y="1235"/>
                    <a:pt x="42130" y="1068"/>
                    <a:pt x="42264" y="1001"/>
                  </a:cubicBezTo>
                  <a:cubicBezTo>
                    <a:pt x="42531" y="801"/>
                    <a:pt x="42764" y="568"/>
                    <a:pt x="42998" y="468"/>
                  </a:cubicBezTo>
                  <a:cubicBezTo>
                    <a:pt x="43198" y="334"/>
                    <a:pt x="43365" y="234"/>
                    <a:pt x="43465" y="167"/>
                  </a:cubicBezTo>
                  <a:cubicBezTo>
                    <a:pt x="43444" y="83"/>
                    <a:pt x="43462" y="39"/>
                    <a:pt x="43479" y="17"/>
                  </a:cubicBezTo>
                  <a:close/>
                  <a:moveTo>
                    <a:pt x="39123" y="6090"/>
                  </a:moveTo>
                  <a:cubicBezTo>
                    <a:pt x="39065" y="6300"/>
                    <a:pt x="39012" y="6517"/>
                    <a:pt x="38961" y="6739"/>
                  </a:cubicBezTo>
                  <a:cubicBezTo>
                    <a:pt x="38861" y="7072"/>
                    <a:pt x="38795" y="7506"/>
                    <a:pt x="38761" y="7873"/>
                  </a:cubicBezTo>
                  <a:cubicBezTo>
                    <a:pt x="38661" y="8240"/>
                    <a:pt x="38628" y="8673"/>
                    <a:pt x="38661" y="9074"/>
                  </a:cubicBezTo>
                  <a:cubicBezTo>
                    <a:pt x="38795" y="9908"/>
                    <a:pt x="39262" y="10708"/>
                    <a:pt x="39862" y="11375"/>
                  </a:cubicBezTo>
                  <a:cubicBezTo>
                    <a:pt x="40496" y="12043"/>
                    <a:pt x="41296" y="12643"/>
                    <a:pt x="41964" y="13310"/>
                  </a:cubicBezTo>
                  <a:cubicBezTo>
                    <a:pt x="42297" y="13644"/>
                    <a:pt x="42631" y="14011"/>
                    <a:pt x="42864" y="14411"/>
                  </a:cubicBezTo>
                  <a:cubicBezTo>
                    <a:pt x="43131" y="14845"/>
                    <a:pt x="43331" y="15312"/>
                    <a:pt x="43431" y="15812"/>
                  </a:cubicBezTo>
                  <a:cubicBezTo>
                    <a:pt x="43631" y="16813"/>
                    <a:pt x="43498" y="17880"/>
                    <a:pt x="43264" y="18914"/>
                  </a:cubicBezTo>
                  <a:cubicBezTo>
                    <a:pt x="42998" y="20015"/>
                    <a:pt x="42664" y="21082"/>
                    <a:pt x="42264" y="22150"/>
                  </a:cubicBezTo>
                  <a:cubicBezTo>
                    <a:pt x="41797" y="23184"/>
                    <a:pt x="41163" y="24185"/>
                    <a:pt x="40262" y="24885"/>
                  </a:cubicBezTo>
                  <a:cubicBezTo>
                    <a:pt x="39295" y="25586"/>
                    <a:pt x="38127" y="25919"/>
                    <a:pt x="36927" y="26086"/>
                  </a:cubicBezTo>
                  <a:cubicBezTo>
                    <a:pt x="35692" y="26253"/>
                    <a:pt x="34458" y="26253"/>
                    <a:pt x="33191" y="26319"/>
                  </a:cubicBezTo>
                  <a:cubicBezTo>
                    <a:pt x="30655" y="26386"/>
                    <a:pt x="28187" y="26686"/>
                    <a:pt x="25852" y="27220"/>
                  </a:cubicBezTo>
                  <a:cubicBezTo>
                    <a:pt x="23517" y="27754"/>
                    <a:pt x="21349" y="28654"/>
                    <a:pt x="19514" y="29855"/>
                  </a:cubicBezTo>
                  <a:cubicBezTo>
                    <a:pt x="17680" y="31090"/>
                    <a:pt x="16279" y="32691"/>
                    <a:pt x="14777" y="33892"/>
                  </a:cubicBezTo>
                  <a:cubicBezTo>
                    <a:pt x="13276" y="35159"/>
                    <a:pt x="11609" y="35893"/>
                    <a:pt x="9974" y="36227"/>
                  </a:cubicBezTo>
                  <a:cubicBezTo>
                    <a:pt x="9157" y="36393"/>
                    <a:pt x="8373" y="36468"/>
                    <a:pt x="7635" y="36468"/>
                  </a:cubicBezTo>
                  <a:cubicBezTo>
                    <a:pt x="6897" y="36468"/>
                    <a:pt x="6205" y="36393"/>
                    <a:pt x="5571" y="36260"/>
                  </a:cubicBezTo>
                  <a:cubicBezTo>
                    <a:pt x="4270" y="36026"/>
                    <a:pt x="3236" y="35593"/>
                    <a:pt x="2402" y="35192"/>
                  </a:cubicBezTo>
                  <a:cubicBezTo>
                    <a:pt x="1568" y="34725"/>
                    <a:pt x="968" y="34325"/>
                    <a:pt x="601" y="34025"/>
                  </a:cubicBezTo>
                  <a:cubicBezTo>
                    <a:pt x="434" y="33858"/>
                    <a:pt x="267" y="33725"/>
                    <a:pt x="167" y="33658"/>
                  </a:cubicBezTo>
                  <a:cubicBezTo>
                    <a:pt x="67" y="33558"/>
                    <a:pt x="0" y="33525"/>
                    <a:pt x="0" y="33525"/>
                  </a:cubicBezTo>
                  <a:lnTo>
                    <a:pt x="0" y="33525"/>
                  </a:lnTo>
                  <a:lnTo>
                    <a:pt x="134" y="33658"/>
                  </a:lnTo>
                  <a:cubicBezTo>
                    <a:pt x="267" y="33725"/>
                    <a:pt x="401" y="33858"/>
                    <a:pt x="567" y="34025"/>
                  </a:cubicBezTo>
                  <a:cubicBezTo>
                    <a:pt x="934" y="34359"/>
                    <a:pt x="1468" y="34759"/>
                    <a:pt x="2302" y="35226"/>
                  </a:cubicBezTo>
                  <a:cubicBezTo>
                    <a:pt x="3102" y="35693"/>
                    <a:pt x="4170" y="36093"/>
                    <a:pt x="5471" y="36360"/>
                  </a:cubicBezTo>
                  <a:cubicBezTo>
                    <a:pt x="6161" y="36484"/>
                    <a:pt x="6918" y="36561"/>
                    <a:pt x="7720" y="36561"/>
                  </a:cubicBezTo>
                  <a:cubicBezTo>
                    <a:pt x="8429" y="36561"/>
                    <a:pt x="9174" y="36501"/>
                    <a:pt x="9941" y="36360"/>
                  </a:cubicBezTo>
                  <a:cubicBezTo>
                    <a:pt x="11575" y="36060"/>
                    <a:pt x="13310" y="35259"/>
                    <a:pt x="14811" y="34025"/>
                  </a:cubicBezTo>
                  <a:cubicBezTo>
                    <a:pt x="16345" y="32824"/>
                    <a:pt x="17746" y="31223"/>
                    <a:pt x="19581" y="30022"/>
                  </a:cubicBezTo>
                  <a:cubicBezTo>
                    <a:pt x="21416" y="28821"/>
                    <a:pt x="23584" y="27921"/>
                    <a:pt x="25852" y="27387"/>
                  </a:cubicBezTo>
                  <a:cubicBezTo>
                    <a:pt x="28154" y="26853"/>
                    <a:pt x="30655" y="26586"/>
                    <a:pt x="33157" y="26486"/>
                  </a:cubicBezTo>
                  <a:cubicBezTo>
                    <a:pt x="34425" y="26420"/>
                    <a:pt x="35659" y="26420"/>
                    <a:pt x="36927" y="26253"/>
                  </a:cubicBezTo>
                  <a:cubicBezTo>
                    <a:pt x="38127" y="26086"/>
                    <a:pt x="39362" y="25752"/>
                    <a:pt x="40329" y="25019"/>
                  </a:cubicBezTo>
                  <a:cubicBezTo>
                    <a:pt x="41296" y="24251"/>
                    <a:pt x="41930" y="23184"/>
                    <a:pt x="42364" y="22150"/>
                  </a:cubicBezTo>
                  <a:cubicBezTo>
                    <a:pt x="42831" y="21082"/>
                    <a:pt x="43131" y="20015"/>
                    <a:pt x="43365" y="18914"/>
                  </a:cubicBezTo>
                  <a:cubicBezTo>
                    <a:pt x="43631" y="17847"/>
                    <a:pt x="43765" y="16746"/>
                    <a:pt x="43531" y="15712"/>
                  </a:cubicBezTo>
                  <a:cubicBezTo>
                    <a:pt x="43431" y="15178"/>
                    <a:pt x="43264" y="14678"/>
                    <a:pt x="42964" y="14244"/>
                  </a:cubicBezTo>
                  <a:cubicBezTo>
                    <a:pt x="42664" y="13810"/>
                    <a:pt x="42330" y="13410"/>
                    <a:pt x="41997" y="13077"/>
                  </a:cubicBezTo>
                  <a:cubicBezTo>
                    <a:pt x="41296" y="12376"/>
                    <a:pt x="40496" y="11842"/>
                    <a:pt x="39929" y="11175"/>
                  </a:cubicBezTo>
                  <a:cubicBezTo>
                    <a:pt x="39328" y="10508"/>
                    <a:pt x="38861" y="9741"/>
                    <a:pt x="38761" y="8974"/>
                  </a:cubicBezTo>
                  <a:cubicBezTo>
                    <a:pt x="38661" y="8573"/>
                    <a:pt x="38761" y="8173"/>
                    <a:pt x="38795" y="7806"/>
                  </a:cubicBezTo>
                  <a:cubicBezTo>
                    <a:pt x="38861" y="7406"/>
                    <a:pt x="38928" y="7039"/>
                    <a:pt x="38995" y="6672"/>
                  </a:cubicBezTo>
                  <a:cubicBezTo>
                    <a:pt x="39032" y="6475"/>
                    <a:pt x="39075" y="6281"/>
                    <a:pt x="39123" y="609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6;p47">
              <a:extLst>
                <a:ext uri="{FF2B5EF4-FFF2-40B4-BE49-F238E27FC236}">
                  <a16:creationId xmlns:a16="http://schemas.microsoft.com/office/drawing/2014/main" id="{16AA5D2B-8E9B-1889-93B1-AA103B7D7EAE}"/>
                </a:ext>
              </a:extLst>
            </p:cNvPr>
            <p:cNvSpPr/>
            <p:nvPr/>
          </p:nvSpPr>
          <p:spPr>
            <a:xfrm>
              <a:off x="6053135" y="2448165"/>
              <a:ext cx="982944" cy="285202"/>
            </a:xfrm>
            <a:custGeom>
              <a:avLst/>
              <a:gdLst/>
              <a:ahLst/>
              <a:cxnLst/>
              <a:rect l="l" t="t" r="r" b="b"/>
              <a:pathLst>
                <a:path w="59276" h="17199" extrusionOk="0">
                  <a:moveTo>
                    <a:pt x="57459" y="1699"/>
                  </a:moveTo>
                  <a:cubicBezTo>
                    <a:pt x="58006" y="2002"/>
                    <a:pt x="58404" y="2293"/>
                    <a:pt x="58709" y="2515"/>
                  </a:cubicBezTo>
                  <a:cubicBezTo>
                    <a:pt x="58838" y="2579"/>
                    <a:pt x="58943" y="2640"/>
                    <a:pt x="59025" y="2693"/>
                  </a:cubicBezTo>
                  <a:lnTo>
                    <a:pt x="59025" y="2693"/>
                  </a:lnTo>
                  <a:cubicBezTo>
                    <a:pt x="58957" y="2639"/>
                    <a:pt x="58879" y="2577"/>
                    <a:pt x="58776" y="2515"/>
                  </a:cubicBezTo>
                  <a:cubicBezTo>
                    <a:pt x="58492" y="2288"/>
                    <a:pt x="58039" y="1988"/>
                    <a:pt x="57459" y="1699"/>
                  </a:cubicBezTo>
                  <a:close/>
                  <a:moveTo>
                    <a:pt x="59025" y="2693"/>
                  </a:moveTo>
                  <a:cubicBezTo>
                    <a:pt x="59067" y="2726"/>
                    <a:pt x="59105" y="2756"/>
                    <a:pt x="59142" y="2782"/>
                  </a:cubicBezTo>
                  <a:cubicBezTo>
                    <a:pt x="59209" y="2848"/>
                    <a:pt x="59276" y="2882"/>
                    <a:pt x="59276" y="2882"/>
                  </a:cubicBezTo>
                  <a:cubicBezTo>
                    <a:pt x="59276" y="2882"/>
                    <a:pt x="59199" y="2805"/>
                    <a:pt x="59025" y="2693"/>
                  </a:cubicBezTo>
                  <a:close/>
                  <a:moveTo>
                    <a:pt x="49588" y="1"/>
                  </a:moveTo>
                  <a:cubicBezTo>
                    <a:pt x="46794" y="1"/>
                    <a:pt x="43608" y="482"/>
                    <a:pt x="40029" y="880"/>
                  </a:cubicBezTo>
                  <a:cubicBezTo>
                    <a:pt x="36159" y="1280"/>
                    <a:pt x="31923" y="1781"/>
                    <a:pt x="27453" y="2348"/>
                  </a:cubicBezTo>
                  <a:cubicBezTo>
                    <a:pt x="22983" y="2915"/>
                    <a:pt x="18780" y="3682"/>
                    <a:pt x="15078" y="4950"/>
                  </a:cubicBezTo>
                  <a:cubicBezTo>
                    <a:pt x="11408" y="6184"/>
                    <a:pt x="8273" y="7952"/>
                    <a:pt x="5971" y="9787"/>
                  </a:cubicBezTo>
                  <a:cubicBezTo>
                    <a:pt x="4837" y="10721"/>
                    <a:pt x="3903" y="11621"/>
                    <a:pt x="3102" y="12522"/>
                  </a:cubicBezTo>
                  <a:cubicBezTo>
                    <a:pt x="2302" y="13389"/>
                    <a:pt x="1735" y="14190"/>
                    <a:pt x="1268" y="14890"/>
                  </a:cubicBezTo>
                  <a:cubicBezTo>
                    <a:pt x="801" y="15591"/>
                    <a:pt x="467" y="16158"/>
                    <a:pt x="300" y="16558"/>
                  </a:cubicBezTo>
                  <a:cubicBezTo>
                    <a:pt x="234" y="16758"/>
                    <a:pt x="134" y="16892"/>
                    <a:pt x="100" y="16992"/>
                  </a:cubicBezTo>
                  <a:cubicBezTo>
                    <a:pt x="0" y="17125"/>
                    <a:pt x="0" y="17192"/>
                    <a:pt x="0" y="17192"/>
                  </a:cubicBezTo>
                  <a:cubicBezTo>
                    <a:pt x="0" y="17196"/>
                    <a:pt x="1" y="17198"/>
                    <a:pt x="4" y="17198"/>
                  </a:cubicBezTo>
                  <a:cubicBezTo>
                    <a:pt x="18" y="17198"/>
                    <a:pt x="72" y="17116"/>
                    <a:pt x="100" y="17058"/>
                  </a:cubicBezTo>
                  <a:cubicBezTo>
                    <a:pt x="167" y="16958"/>
                    <a:pt x="267" y="16792"/>
                    <a:pt x="334" y="16625"/>
                  </a:cubicBezTo>
                  <a:cubicBezTo>
                    <a:pt x="501" y="16258"/>
                    <a:pt x="834" y="15657"/>
                    <a:pt x="1301" y="14990"/>
                  </a:cubicBezTo>
                  <a:cubicBezTo>
                    <a:pt x="1768" y="14290"/>
                    <a:pt x="2335" y="13489"/>
                    <a:pt x="3136" y="12622"/>
                  </a:cubicBezTo>
                  <a:cubicBezTo>
                    <a:pt x="3936" y="11755"/>
                    <a:pt x="4904" y="10821"/>
                    <a:pt x="6071" y="9920"/>
                  </a:cubicBezTo>
                  <a:cubicBezTo>
                    <a:pt x="8406" y="8085"/>
                    <a:pt x="11475" y="6351"/>
                    <a:pt x="15144" y="5117"/>
                  </a:cubicBezTo>
                  <a:cubicBezTo>
                    <a:pt x="18814" y="3882"/>
                    <a:pt x="23017" y="3115"/>
                    <a:pt x="27487" y="2548"/>
                  </a:cubicBezTo>
                  <a:cubicBezTo>
                    <a:pt x="31956" y="1948"/>
                    <a:pt x="36193" y="1481"/>
                    <a:pt x="40096" y="1047"/>
                  </a:cubicBezTo>
                  <a:cubicBezTo>
                    <a:pt x="43849" y="626"/>
                    <a:pt x="47226" y="111"/>
                    <a:pt x="50104" y="111"/>
                  </a:cubicBezTo>
                  <a:cubicBezTo>
                    <a:pt x="50193" y="111"/>
                    <a:pt x="50282" y="112"/>
                    <a:pt x="50370" y="113"/>
                  </a:cubicBezTo>
                  <a:cubicBezTo>
                    <a:pt x="53338" y="113"/>
                    <a:pt x="55673" y="780"/>
                    <a:pt x="57141" y="1547"/>
                  </a:cubicBezTo>
                  <a:cubicBezTo>
                    <a:pt x="57251" y="1597"/>
                    <a:pt x="57357" y="1648"/>
                    <a:pt x="57459" y="1699"/>
                  </a:cubicBezTo>
                  <a:lnTo>
                    <a:pt x="57459" y="1699"/>
                  </a:lnTo>
                  <a:cubicBezTo>
                    <a:pt x="57348" y="1638"/>
                    <a:pt x="57231" y="1576"/>
                    <a:pt x="57108" y="1514"/>
                  </a:cubicBezTo>
                  <a:cubicBezTo>
                    <a:pt x="55640" y="747"/>
                    <a:pt x="53305" y="46"/>
                    <a:pt x="50336" y="13"/>
                  </a:cubicBezTo>
                  <a:cubicBezTo>
                    <a:pt x="50090" y="5"/>
                    <a:pt x="49841" y="1"/>
                    <a:pt x="49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7;p47">
              <a:extLst>
                <a:ext uri="{FF2B5EF4-FFF2-40B4-BE49-F238E27FC236}">
                  <a16:creationId xmlns:a16="http://schemas.microsoft.com/office/drawing/2014/main" id="{6D01AD31-09F8-4229-8E05-A1807FB3883E}"/>
                </a:ext>
              </a:extLst>
            </p:cNvPr>
            <p:cNvSpPr/>
            <p:nvPr/>
          </p:nvSpPr>
          <p:spPr>
            <a:xfrm>
              <a:off x="6774424" y="2477434"/>
              <a:ext cx="345745" cy="298966"/>
            </a:xfrm>
            <a:custGeom>
              <a:avLst/>
              <a:gdLst/>
              <a:ahLst/>
              <a:cxnLst/>
              <a:rect l="l" t="t" r="r" b="b"/>
              <a:pathLst>
                <a:path w="20850" h="18029" extrusionOk="0">
                  <a:moveTo>
                    <a:pt x="20823" y="1"/>
                  </a:moveTo>
                  <a:cubicBezTo>
                    <a:pt x="20786" y="1"/>
                    <a:pt x="20705" y="16"/>
                    <a:pt x="20549" y="16"/>
                  </a:cubicBezTo>
                  <a:cubicBezTo>
                    <a:pt x="20349" y="16"/>
                    <a:pt x="20049" y="83"/>
                    <a:pt x="19682" y="116"/>
                  </a:cubicBezTo>
                  <a:cubicBezTo>
                    <a:pt x="18881" y="249"/>
                    <a:pt x="17814" y="349"/>
                    <a:pt x="16479" y="683"/>
                  </a:cubicBezTo>
                  <a:cubicBezTo>
                    <a:pt x="15145" y="1017"/>
                    <a:pt x="13544" y="1584"/>
                    <a:pt x="12110" y="2684"/>
                  </a:cubicBezTo>
                  <a:cubicBezTo>
                    <a:pt x="11342" y="3251"/>
                    <a:pt x="10675" y="3952"/>
                    <a:pt x="10175" y="4819"/>
                  </a:cubicBezTo>
                  <a:cubicBezTo>
                    <a:pt x="9875" y="5253"/>
                    <a:pt x="9675" y="5687"/>
                    <a:pt x="9508" y="6187"/>
                  </a:cubicBezTo>
                  <a:cubicBezTo>
                    <a:pt x="9341" y="6687"/>
                    <a:pt x="9208" y="7188"/>
                    <a:pt x="9174" y="7755"/>
                  </a:cubicBezTo>
                  <a:cubicBezTo>
                    <a:pt x="9143" y="8451"/>
                    <a:pt x="9201" y="9176"/>
                    <a:pt x="9435" y="9819"/>
                  </a:cubicBezTo>
                  <a:lnTo>
                    <a:pt x="9435" y="9819"/>
                  </a:lnTo>
                  <a:cubicBezTo>
                    <a:pt x="8605" y="10048"/>
                    <a:pt x="7807" y="10338"/>
                    <a:pt x="7039" y="10690"/>
                  </a:cubicBezTo>
                  <a:cubicBezTo>
                    <a:pt x="6272" y="11090"/>
                    <a:pt x="5538" y="11491"/>
                    <a:pt x="4938" y="11958"/>
                  </a:cubicBezTo>
                  <a:cubicBezTo>
                    <a:pt x="3637" y="12858"/>
                    <a:pt x="2670" y="13926"/>
                    <a:pt x="1969" y="14826"/>
                  </a:cubicBezTo>
                  <a:cubicBezTo>
                    <a:pt x="1269" y="15760"/>
                    <a:pt x="802" y="16594"/>
                    <a:pt x="468" y="17128"/>
                  </a:cubicBezTo>
                  <a:cubicBezTo>
                    <a:pt x="448" y="17173"/>
                    <a:pt x="428" y="17216"/>
                    <a:pt x="408" y="17257"/>
                  </a:cubicBezTo>
                  <a:lnTo>
                    <a:pt x="408" y="17257"/>
                  </a:lnTo>
                  <a:cubicBezTo>
                    <a:pt x="427" y="17226"/>
                    <a:pt x="447" y="17194"/>
                    <a:pt x="468" y="17161"/>
                  </a:cubicBezTo>
                  <a:cubicBezTo>
                    <a:pt x="802" y="16628"/>
                    <a:pt x="1302" y="15827"/>
                    <a:pt x="2002" y="14926"/>
                  </a:cubicBezTo>
                  <a:cubicBezTo>
                    <a:pt x="2736" y="13992"/>
                    <a:pt x="3670" y="12958"/>
                    <a:pt x="4971" y="12091"/>
                  </a:cubicBezTo>
                  <a:cubicBezTo>
                    <a:pt x="5638" y="11657"/>
                    <a:pt x="6305" y="11190"/>
                    <a:pt x="7073" y="10857"/>
                  </a:cubicBezTo>
                  <a:cubicBezTo>
                    <a:pt x="7873" y="10490"/>
                    <a:pt x="8707" y="10190"/>
                    <a:pt x="9574" y="9956"/>
                  </a:cubicBezTo>
                  <a:lnTo>
                    <a:pt x="9708" y="9923"/>
                  </a:lnTo>
                  <a:lnTo>
                    <a:pt x="9675" y="9789"/>
                  </a:lnTo>
                  <a:cubicBezTo>
                    <a:pt x="9474" y="9156"/>
                    <a:pt x="9374" y="8455"/>
                    <a:pt x="9441" y="7755"/>
                  </a:cubicBezTo>
                  <a:cubicBezTo>
                    <a:pt x="9474" y="7188"/>
                    <a:pt x="9608" y="6687"/>
                    <a:pt x="9775" y="6254"/>
                  </a:cubicBezTo>
                  <a:cubicBezTo>
                    <a:pt x="9941" y="5787"/>
                    <a:pt x="10142" y="5320"/>
                    <a:pt x="10375" y="4919"/>
                  </a:cubicBezTo>
                  <a:cubicBezTo>
                    <a:pt x="10875" y="4085"/>
                    <a:pt x="11509" y="3352"/>
                    <a:pt x="12210" y="2818"/>
                  </a:cubicBezTo>
                  <a:cubicBezTo>
                    <a:pt x="13644" y="1750"/>
                    <a:pt x="15212" y="1150"/>
                    <a:pt x="16513" y="816"/>
                  </a:cubicBezTo>
                  <a:cubicBezTo>
                    <a:pt x="17847" y="483"/>
                    <a:pt x="18948" y="316"/>
                    <a:pt x="19682" y="183"/>
                  </a:cubicBezTo>
                  <a:cubicBezTo>
                    <a:pt x="20049" y="149"/>
                    <a:pt x="20349" y="116"/>
                    <a:pt x="20549" y="83"/>
                  </a:cubicBezTo>
                  <a:cubicBezTo>
                    <a:pt x="20782" y="83"/>
                    <a:pt x="20849" y="83"/>
                    <a:pt x="20849" y="16"/>
                  </a:cubicBezTo>
                  <a:cubicBezTo>
                    <a:pt x="20849" y="5"/>
                    <a:pt x="20842" y="1"/>
                    <a:pt x="20823" y="1"/>
                  </a:cubicBezTo>
                  <a:close/>
                  <a:moveTo>
                    <a:pt x="408" y="17257"/>
                  </a:moveTo>
                  <a:cubicBezTo>
                    <a:pt x="269" y="17477"/>
                    <a:pt x="160" y="17649"/>
                    <a:pt x="101" y="17795"/>
                  </a:cubicBezTo>
                  <a:cubicBezTo>
                    <a:pt x="34" y="17962"/>
                    <a:pt x="1" y="18029"/>
                    <a:pt x="1" y="18029"/>
                  </a:cubicBezTo>
                  <a:lnTo>
                    <a:pt x="134" y="17795"/>
                  </a:lnTo>
                  <a:cubicBezTo>
                    <a:pt x="191" y="17653"/>
                    <a:pt x="296" y="17488"/>
                    <a:pt x="408" y="1725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8;p47">
              <a:extLst>
                <a:ext uri="{FF2B5EF4-FFF2-40B4-BE49-F238E27FC236}">
                  <a16:creationId xmlns:a16="http://schemas.microsoft.com/office/drawing/2014/main" id="{52D4363F-129E-BAFE-9129-98A6A055AA0A}"/>
                </a:ext>
              </a:extLst>
            </p:cNvPr>
            <p:cNvSpPr/>
            <p:nvPr/>
          </p:nvSpPr>
          <p:spPr>
            <a:xfrm>
              <a:off x="6931527" y="2603809"/>
              <a:ext cx="146606" cy="37261"/>
            </a:xfrm>
            <a:custGeom>
              <a:avLst/>
              <a:gdLst/>
              <a:ahLst/>
              <a:cxnLst/>
              <a:rect l="l" t="t" r="r" b="b"/>
              <a:pathLst>
                <a:path w="8841" h="2247" extrusionOk="0">
                  <a:moveTo>
                    <a:pt x="8506" y="0"/>
                  </a:moveTo>
                  <a:cubicBezTo>
                    <a:pt x="8240" y="0"/>
                    <a:pt x="7906" y="0"/>
                    <a:pt x="7506" y="34"/>
                  </a:cubicBezTo>
                  <a:cubicBezTo>
                    <a:pt x="6672" y="134"/>
                    <a:pt x="5538" y="300"/>
                    <a:pt x="4303" y="567"/>
                  </a:cubicBezTo>
                  <a:cubicBezTo>
                    <a:pt x="3069" y="901"/>
                    <a:pt x="1968" y="1301"/>
                    <a:pt x="1201" y="1635"/>
                  </a:cubicBezTo>
                  <a:cubicBezTo>
                    <a:pt x="801" y="1802"/>
                    <a:pt x="501" y="1902"/>
                    <a:pt x="301" y="2035"/>
                  </a:cubicBezTo>
                  <a:cubicBezTo>
                    <a:pt x="134" y="2168"/>
                    <a:pt x="0" y="2235"/>
                    <a:pt x="0" y="2235"/>
                  </a:cubicBezTo>
                  <a:cubicBezTo>
                    <a:pt x="0" y="2243"/>
                    <a:pt x="7" y="2247"/>
                    <a:pt x="19" y="2247"/>
                  </a:cubicBezTo>
                  <a:cubicBezTo>
                    <a:pt x="114" y="2247"/>
                    <a:pt x="557" y="2037"/>
                    <a:pt x="1235" y="1802"/>
                  </a:cubicBezTo>
                  <a:cubicBezTo>
                    <a:pt x="2002" y="1501"/>
                    <a:pt x="3136" y="1134"/>
                    <a:pt x="4337" y="834"/>
                  </a:cubicBezTo>
                  <a:cubicBezTo>
                    <a:pt x="5538" y="534"/>
                    <a:pt x="6672" y="367"/>
                    <a:pt x="7506" y="234"/>
                  </a:cubicBezTo>
                  <a:cubicBezTo>
                    <a:pt x="8340" y="167"/>
                    <a:pt x="8840" y="100"/>
                    <a:pt x="8840" y="67"/>
                  </a:cubicBezTo>
                  <a:cubicBezTo>
                    <a:pt x="8840" y="67"/>
                    <a:pt x="8707" y="34"/>
                    <a:pt x="85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9;p47">
              <a:extLst>
                <a:ext uri="{FF2B5EF4-FFF2-40B4-BE49-F238E27FC236}">
                  <a16:creationId xmlns:a16="http://schemas.microsoft.com/office/drawing/2014/main" id="{0C5D49D0-5D06-2076-2C35-49F5A2DAA119}"/>
                </a:ext>
              </a:extLst>
            </p:cNvPr>
            <p:cNvSpPr/>
            <p:nvPr/>
          </p:nvSpPr>
          <p:spPr>
            <a:xfrm>
              <a:off x="6735704" y="2901946"/>
              <a:ext cx="32668" cy="172043"/>
            </a:xfrm>
            <a:custGeom>
              <a:avLst/>
              <a:gdLst/>
              <a:ahLst/>
              <a:cxnLst/>
              <a:rect l="l" t="t" r="r" b="b"/>
              <a:pathLst>
                <a:path w="1970" h="10375" extrusionOk="0">
                  <a:moveTo>
                    <a:pt x="34" y="1"/>
                  </a:moveTo>
                  <a:cubicBezTo>
                    <a:pt x="1" y="34"/>
                    <a:pt x="301" y="535"/>
                    <a:pt x="635" y="1435"/>
                  </a:cubicBezTo>
                  <a:cubicBezTo>
                    <a:pt x="1002" y="2369"/>
                    <a:pt x="1369" y="3603"/>
                    <a:pt x="1602" y="5071"/>
                  </a:cubicBezTo>
                  <a:cubicBezTo>
                    <a:pt x="1802" y="6539"/>
                    <a:pt x="1802" y="7873"/>
                    <a:pt x="1702" y="8840"/>
                  </a:cubicBezTo>
                  <a:cubicBezTo>
                    <a:pt x="1668" y="9323"/>
                    <a:pt x="1615" y="9716"/>
                    <a:pt x="1578" y="9984"/>
                  </a:cubicBezTo>
                  <a:lnTo>
                    <a:pt x="1578" y="9984"/>
                  </a:lnTo>
                  <a:cubicBezTo>
                    <a:pt x="1673" y="9719"/>
                    <a:pt x="1738" y="9359"/>
                    <a:pt x="1802" y="8874"/>
                  </a:cubicBezTo>
                  <a:cubicBezTo>
                    <a:pt x="1902" y="7906"/>
                    <a:pt x="1969" y="6539"/>
                    <a:pt x="1736" y="5071"/>
                  </a:cubicBezTo>
                  <a:cubicBezTo>
                    <a:pt x="1535" y="3570"/>
                    <a:pt x="1135" y="2269"/>
                    <a:pt x="735" y="1402"/>
                  </a:cubicBezTo>
                  <a:cubicBezTo>
                    <a:pt x="535" y="935"/>
                    <a:pt x="368" y="601"/>
                    <a:pt x="234" y="368"/>
                  </a:cubicBezTo>
                  <a:cubicBezTo>
                    <a:pt x="134" y="101"/>
                    <a:pt x="34" y="1"/>
                    <a:pt x="34" y="1"/>
                  </a:cubicBezTo>
                  <a:close/>
                  <a:moveTo>
                    <a:pt x="1578" y="9984"/>
                  </a:moveTo>
                  <a:lnTo>
                    <a:pt x="1578" y="9984"/>
                  </a:lnTo>
                  <a:cubicBezTo>
                    <a:pt x="1575" y="9992"/>
                    <a:pt x="1572" y="10000"/>
                    <a:pt x="1569" y="10008"/>
                  </a:cubicBezTo>
                  <a:cubicBezTo>
                    <a:pt x="1570" y="10015"/>
                    <a:pt x="1571" y="10021"/>
                    <a:pt x="1571" y="10028"/>
                  </a:cubicBezTo>
                  <a:lnTo>
                    <a:pt x="1571" y="10028"/>
                  </a:lnTo>
                  <a:cubicBezTo>
                    <a:pt x="1573" y="10013"/>
                    <a:pt x="1575" y="9999"/>
                    <a:pt x="1578" y="9984"/>
                  </a:cubicBezTo>
                  <a:close/>
                  <a:moveTo>
                    <a:pt x="1571" y="10028"/>
                  </a:moveTo>
                  <a:lnTo>
                    <a:pt x="1571" y="10028"/>
                  </a:lnTo>
                  <a:cubicBezTo>
                    <a:pt x="1540" y="10251"/>
                    <a:pt x="1520" y="10375"/>
                    <a:pt x="1535" y="10375"/>
                  </a:cubicBezTo>
                  <a:cubicBezTo>
                    <a:pt x="1535" y="10375"/>
                    <a:pt x="1598" y="10249"/>
                    <a:pt x="1571" y="10028"/>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0;p47">
              <a:extLst>
                <a:ext uri="{FF2B5EF4-FFF2-40B4-BE49-F238E27FC236}">
                  <a16:creationId xmlns:a16="http://schemas.microsoft.com/office/drawing/2014/main" id="{44898C68-58FE-20C4-1F2E-4CBE1E09D8D4}"/>
                </a:ext>
              </a:extLst>
            </p:cNvPr>
            <p:cNvSpPr/>
            <p:nvPr/>
          </p:nvSpPr>
          <p:spPr>
            <a:xfrm>
              <a:off x="6576412" y="2477434"/>
              <a:ext cx="861262" cy="780571"/>
            </a:xfrm>
            <a:custGeom>
              <a:avLst/>
              <a:gdLst/>
              <a:ahLst/>
              <a:cxnLst/>
              <a:rect l="l" t="t" r="r" b="b"/>
              <a:pathLst>
                <a:path w="51938" h="47072" extrusionOk="0">
                  <a:moveTo>
                    <a:pt x="49853" y="1"/>
                  </a:moveTo>
                  <a:cubicBezTo>
                    <a:pt x="49676" y="1"/>
                    <a:pt x="49491" y="5"/>
                    <a:pt x="49302" y="16"/>
                  </a:cubicBezTo>
                  <a:lnTo>
                    <a:pt x="50770" y="16"/>
                  </a:lnTo>
                  <a:cubicBezTo>
                    <a:pt x="50525" y="16"/>
                    <a:pt x="50206" y="1"/>
                    <a:pt x="49853" y="1"/>
                  </a:cubicBezTo>
                  <a:close/>
                  <a:moveTo>
                    <a:pt x="51086" y="9"/>
                  </a:moveTo>
                  <a:cubicBezTo>
                    <a:pt x="50990" y="9"/>
                    <a:pt x="50884" y="11"/>
                    <a:pt x="50770" y="16"/>
                  </a:cubicBezTo>
                  <a:cubicBezTo>
                    <a:pt x="51137" y="16"/>
                    <a:pt x="51437" y="83"/>
                    <a:pt x="51637" y="83"/>
                  </a:cubicBezTo>
                  <a:lnTo>
                    <a:pt x="51937" y="83"/>
                  </a:lnTo>
                  <a:cubicBezTo>
                    <a:pt x="51937" y="83"/>
                    <a:pt x="51668" y="9"/>
                    <a:pt x="51086" y="9"/>
                  </a:cubicBezTo>
                  <a:close/>
                  <a:moveTo>
                    <a:pt x="49302" y="16"/>
                  </a:moveTo>
                  <a:cubicBezTo>
                    <a:pt x="48702" y="16"/>
                    <a:pt x="48034" y="116"/>
                    <a:pt x="47334" y="283"/>
                  </a:cubicBezTo>
                  <a:cubicBezTo>
                    <a:pt x="46633" y="449"/>
                    <a:pt x="45833" y="716"/>
                    <a:pt x="45032" y="1150"/>
                  </a:cubicBezTo>
                  <a:cubicBezTo>
                    <a:pt x="44632" y="1350"/>
                    <a:pt x="44198" y="1550"/>
                    <a:pt x="43798" y="1817"/>
                  </a:cubicBezTo>
                  <a:lnTo>
                    <a:pt x="43164" y="2184"/>
                  </a:lnTo>
                  <a:cubicBezTo>
                    <a:pt x="42964" y="2351"/>
                    <a:pt x="42764" y="2484"/>
                    <a:pt x="42530" y="2651"/>
                  </a:cubicBezTo>
                  <a:cubicBezTo>
                    <a:pt x="41763" y="3352"/>
                    <a:pt x="41129" y="4352"/>
                    <a:pt x="40763" y="5486"/>
                  </a:cubicBezTo>
                  <a:cubicBezTo>
                    <a:pt x="40367" y="6639"/>
                    <a:pt x="40200" y="7856"/>
                    <a:pt x="40292" y="9170"/>
                  </a:cubicBezTo>
                  <a:lnTo>
                    <a:pt x="40292" y="9170"/>
                  </a:lnTo>
                  <a:cubicBezTo>
                    <a:pt x="39104" y="9640"/>
                    <a:pt x="37951" y="10468"/>
                    <a:pt x="37027" y="11557"/>
                  </a:cubicBezTo>
                  <a:cubicBezTo>
                    <a:pt x="36593" y="12158"/>
                    <a:pt x="36193" y="12792"/>
                    <a:pt x="35926" y="13492"/>
                  </a:cubicBezTo>
                  <a:cubicBezTo>
                    <a:pt x="35631" y="14147"/>
                    <a:pt x="35368" y="14867"/>
                    <a:pt x="35296" y="15651"/>
                  </a:cubicBezTo>
                  <a:lnTo>
                    <a:pt x="35296" y="15651"/>
                  </a:lnTo>
                  <a:cubicBezTo>
                    <a:pt x="33933" y="16737"/>
                    <a:pt x="32244" y="17401"/>
                    <a:pt x="30522" y="18229"/>
                  </a:cubicBezTo>
                  <a:cubicBezTo>
                    <a:pt x="29655" y="18662"/>
                    <a:pt x="28821" y="19163"/>
                    <a:pt x="28087" y="19797"/>
                  </a:cubicBezTo>
                  <a:cubicBezTo>
                    <a:pt x="27286" y="20397"/>
                    <a:pt x="26619" y="21164"/>
                    <a:pt x="26019" y="21998"/>
                  </a:cubicBezTo>
                  <a:cubicBezTo>
                    <a:pt x="24851" y="23633"/>
                    <a:pt x="24017" y="25567"/>
                    <a:pt x="23417" y="27602"/>
                  </a:cubicBezTo>
                  <a:cubicBezTo>
                    <a:pt x="22783" y="29637"/>
                    <a:pt x="22349" y="31772"/>
                    <a:pt x="21916" y="33873"/>
                  </a:cubicBezTo>
                  <a:cubicBezTo>
                    <a:pt x="21582" y="35541"/>
                    <a:pt x="21149" y="37176"/>
                    <a:pt x="20615" y="38744"/>
                  </a:cubicBezTo>
                  <a:cubicBezTo>
                    <a:pt x="20081" y="40345"/>
                    <a:pt x="19347" y="41846"/>
                    <a:pt x="18447" y="43147"/>
                  </a:cubicBezTo>
                  <a:cubicBezTo>
                    <a:pt x="17479" y="44414"/>
                    <a:pt x="16278" y="45515"/>
                    <a:pt x="14777" y="45915"/>
                  </a:cubicBezTo>
                  <a:cubicBezTo>
                    <a:pt x="14027" y="46132"/>
                    <a:pt x="13268" y="46207"/>
                    <a:pt x="12513" y="46207"/>
                  </a:cubicBezTo>
                  <a:cubicBezTo>
                    <a:pt x="11758" y="46207"/>
                    <a:pt x="11008" y="46132"/>
                    <a:pt x="10274" y="46049"/>
                  </a:cubicBezTo>
                  <a:cubicBezTo>
                    <a:pt x="9244" y="45932"/>
                    <a:pt x="8214" y="45798"/>
                    <a:pt x="7207" y="45798"/>
                  </a:cubicBezTo>
                  <a:cubicBezTo>
                    <a:pt x="6779" y="45798"/>
                    <a:pt x="6355" y="45822"/>
                    <a:pt x="5938" y="45882"/>
                  </a:cubicBezTo>
                  <a:cubicBezTo>
                    <a:pt x="5237" y="45982"/>
                    <a:pt x="4570" y="46216"/>
                    <a:pt x="3936" y="46482"/>
                  </a:cubicBezTo>
                  <a:cubicBezTo>
                    <a:pt x="3396" y="46681"/>
                    <a:pt x="2833" y="46904"/>
                    <a:pt x="2286" y="46904"/>
                  </a:cubicBezTo>
                  <a:cubicBezTo>
                    <a:pt x="2190" y="46904"/>
                    <a:pt x="2096" y="46898"/>
                    <a:pt x="2002" y="46883"/>
                  </a:cubicBezTo>
                  <a:cubicBezTo>
                    <a:pt x="1401" y="46816"/>
                    <a:pt x="834" y="46382"/>
                    <a:pt x="567" y="45849"/>
                  </a:cubicBezTo>
                  <a:cubicBezTo>
                    <a:pt x="267" y="45315"/>
                    <a:pt x="134" y="44681"/>
                    <a:pt x="134" y="44081"/>
                  </a:cubicBezTo>
                  <a:cubicBezTo>
                    <a:pt x="134" y="43814"/>
                    <a:pt x="134" y="43514"/>
                    <a:pt x="167" y="43213"/>
                  </a:cubicBezTo>
                  <a:cubicBezTo>
                    <a:pt x="234" y="42947"/>
                    <a:pt x="300" y="42646"/>
                    <a:pt x="334" y="42346"/>
                  </a:cubicBezTo>
                  <a:cubicBezTo>
                    <a:pt x="434" y="42046"/>
                    <a:pt x="500" y="41812"/>
                    <a:pt x="601" y="41512"/>
                  </a:cubicBezTo>
                  <a:cubicBezTo>
                    <a:pt x="667" y="41279"/>
                    <a:pt x="801" y="40978"/>
                    <a:pt x="901" y="40712"/>
                  </a:cubicBezTo>
                  <a:cubicBezTo>
                    <a:pt x="1301" y="39678"/>
                    <a:pt x="1768" y="38710"/>
                    <a:pt x="2268" y="37843"/>
                  </a:cubicBezTo>
                  <a:cubicBezTo>
                    <a:pt x="2769" y="36942"/>
                    <a:pt x="3236" y="36142"/>
                    <a:pt x="3669" y="35341"/>
                  </a:cubicBezTo>
                  <a:cubicBezTo>
                    <a:pt x="4570" y="33807"/>
                    <a:pt x="5271" y="32406"/>
                    <a:pt x="5671" y="31205"/>
                  </a:cubicBezTo>
                  <a:cubicBezTo>
                    <a:pt x="5771" y="30938"/>
                    <a:pt x="5838" y="30671"/>
                    <a:pt x="5938" y="30371"/>
                  </a:cubicBezTo>
                  <a:cubicBezTo>
                    <a:pt x="5971" y="30137"/>
                    <a:pt x="6071" y="29871"/>
                    <a:pt x="6104" y="29637"/>
                  </a:cubicBezTo>
                  <a:cubicBezTo>
                    <a:pt x="6171" y="29170"/>
                    <a:pt x="6238" y="28736"/>
                    <a:pt x="6271" y="28403"/>
                  </a:cubicBezTo>
                  <a:lnTo>
                    <a:pt x="6271" y="27669"/>
                  </a:lnTo>
                  <a:cubicBezTo>
                    <a:pt x="6238" y="27836"/>
                    <a:pt x="6238" y="28069"/>
                    <a:pt x="6238" y="28403"/>
                  </a:cubicBezTo>
                  <a:cubicBezTo>
                    <a:pt x="6171" y="28736"/>
                    <a:pt x="6138" y="29170"/>
                    <a:pt x="6071" y="29637"/>
                  </a:cubicBezTo>
                  <a:cubicBezTo>
                    <a:pt x="6004" y="29837"/>
                    <a:pt x="5971" y="30137"/>
                    <a:pt x="5904" y="30371"/>
                  </a:cubicBezTo>
                  <a:cubicBezTo>
                    <a:pt x="5804" y="30638"/>
                    <a:pt x="5671" y="30938"/>
                    <a:pt x="5604" y="31205"/>
                  </a:cubicBezTo>
                  <a:cubicBezTo>
                    <a:pt x="5137" y="32372"/>
                    <a:pt x="4470" y="33773"/>
                    <a:pt x="3569" y="35308"/>
                  </a:cubicBezTo>
                  <a:cubicBezTo>
                    <a:pt x="3136" y="36042"/>
                    <a:pt x="2635" y="36876"/>
                    <a:pt x="2135" y="37776"/>
                  </a:cubicBezTo>
                  <a:cubicBezTo>
                    <a:pt x="1668" y="38677"/>
                    <a:pt x="1168" y="39644"/>
                    <a:pt x="767" y="40678"/>
                  </a:cubicBezTo>
                  <a:cubicBezTo>
                    <a:pt x="634" y="40945"/>
                    <a:pt x="567" y="41179"/>
                    <a:pt x="467" y="41479"/>
                  </a:cubicBezTo>
                  <a:cubicBezTo>
                    <a:pt x="400" y="41712"/>
                    <a:pt x="267" y="42013"/>
                    <a:pt x="234" y="42313"/>
                  </a:cubicBezTo>
                  <a:cubicBezTo>
                    <a:pt x="167" y="42613"/>
                    <a:pt x="100" y="42880"/>
                    <a:pt x="67" y="43180"/>
                  </a:cubicBezTo>
                  <a:cubicBezTo>
                    <a:pt x="0" y="43480"/>
                    <a:pt x="0" y="43814"/>
                    <a:pt x="0" y="44081"/>
                  </a:cubicBezTo>
                  <a:cubicBezTo>
                    <a:pt x="0" y="44681"/>
                    <a:pt x="134" y="45348"/>
                    <a:pt x="434" y="45949"/>
                  </a:cubicBezTo>
                  <a:cubicBezTo>
                    <a:pt x="567" y="46216"/>
                    <a:pt x="767" y="46482"/>
                    <a:pt x="1068" y="46683"/>
                  </a:cubicBezTo>
                  <a:cubicBezTo>
                    <a:pt x="1334" y="46883"/>
                    <a:pt x="1668" y="47016"/>
                    <a:pt x="2002" y="47049"/>
                  </a:cubicBezTo>
                  <a:cubicBezTo>
                    <a:pt x="2110" y="47064"/>
                    <a:pt x="2218" y="47071"/>
                    <a:pt x="2324" y="47071"/>
                  </a:cubicBezTo>
                  <a:cubicBezTo>
                    <a:pt x="2932" y="47071"/>
                    <a:pt x="3492" y="46848"/>
                    <a:pt x="4003" y="46649"/>
                  </a:cubicBezTo>
                  <a:cubicBezTo>
                    <a:pt x="4637" y="46382"/>
                    <a:pt x="5271" y="46182"/>
                    <a:pt x="5971" y="46115"/>
                  </a:cubicBezTo>
                  <a:cubicBezTo>
                    <a:pt x="6384" y="46045"/>
                    <a:pt x="6807" y="46017"/>
                    <a:pt x="7235" y="46017"/>
                  </a:cubicBezTo>
                  <a:cubicBezTo>
                    <a:pt x="8226" y="46017"/>
                    <a:pt x="9250" y="46166"/>
                    <a:pt x="10274" y="46282"/>
                  </a:cubicBezTo>
                  <a:cubicBezTo>
                    <a:pt x="11046" y="46351"/>
                    <a:pt x="11827" y="46428"/>
                    <a:pt x="12613" y="46428"/>
                  </a:cubicBezTo>
                  <a:cubicBezTo>
                    <a:pt x="13354" y="46428"/>
                    <a:pt x="14099" y="46359"/>
                    <a:pt x="14844" y="46149"/>
                  </a:cubicBezTo>
                  <a:cubicBezTo>
                    <a:pt x="16412" y="45715"/>
                    <a:pt x="17646" y="44548"/>
                    <a:pt x="18613" y="43247"/>
                  </a:cubicBezTo>
                  <a:cubicBezTo>
                    <a:pt x="19581" y="41946"/>
                    <a:pt x="20281" y="40445"/>
                    <a:pt x="20815" y="38844"/>
                  </a:cubicBezTo>
                  <a:cubicBezTo>
                    <a:pt x="21349" y="37242"/>
                    <a:pt x="21749" y="35575"/>
                    <a:pt x="22116" y="33907"/>
                  </a:cubicBezTo>
                  <a:cubicBezTo>
                    <a:pt x="22616" y="31805"/>
                    <a:pt x="22983" y="29670"/>
                    <a:pt x="23617" y="27669"/>
                  </a:cubicBezTo>
                  <a:cubicBezTo>
                    <a:pt x="24184" y="25668"/>
                    <a:pt x="25018" y="23733"/>
                    <a:pt x="26185" y="22132"/>
                  </a:cubicBezTo>
                  <a:cubicBezTo>
                    <a:pt x="26786" y="21298"/>
                    <a:pt x="27453" y="20564"/>
                    <a:pt x="28187" y="19963"/>
                  </a:cubicBezTo>
                  <a:cubicBezTo>
                    <a:pt x="28954" y="19330"/>
                    <a:pt x="29788" y="18829"/>
                    <a:pt x="30622" y="18396"/>
                  </a:cubicBezTo>
                  <a:cubicBezTo>
                    <a:pt x="32290" y="17562"/>
                    <a:pt x="34024" y="16895"/>
                    <a:pt x="35425" y="15794"/>
                  </a:cubicBezTo>
                  <a:lnTo>
                    <a:pt x="35459" y="15727"/>
                  </a:lnTo>
                  <a:lnTo>
                    <a:pt x="35459" y="15694"/>
                  </a:lnTo>
                  <a:cubicBezTo>
                    <a:pt x="35659" y="14193"/>
                    <a:pt x="36293" y="12792"/>
                    <a:pt x="37160" y="11657"/>
                  </a:cubicBezTo>
                  <a:cubicBezTo>
                    <a:pt x="38027" y="10523"/>
                    <a:pt x="39161" y="9756"/>
                    <a:pt x="40362" y="9289"/>
                  </a:cubicBezTo>
                  <a:lnTo>
                    <a:pt x="40429" y="9256"/>
                  </a:lnTo>
                  <a:lnTo>
                    <a:pt x="40429" y="9189"/>
                  </a:lnTo>
                  <a:cubicBezTo>
                    <a:pt x="40329" y="7921"/>
                    <a:pt x="40496" y="6654"/>
                    <a:pt x="40863" y="5520"/>
                  </a:cubicBezTo>
                  <a:cubicBezTo>
                    <a:pt x="41230" y="4419"/>
                    <a:pt x="41830" y="3418"/>
                    <a:pt x="42631" y="2751"/>
                  </a:cubicBezTo>
                  <a:cubicBezTo>
                    <a:pt x="42831" y="2584"/>
                    <a:pt x="43031" y="2451"/>
                    <a:pt x="43264" y="2284"/>
                  </a:cubicBezTo>
                  <a:lnTo>
                    <a:pt x="43865" y="1917"/>
                  </a:lnTo>
                  <a:cubicBezTo>
                    <a:pt x="44298" y="1650"/>
                    <a:pt x="44665" y="1450"/>
                    <a:pt x="45099" y="1250"/>
                  </a:cubicBezTo>
                  <a:cubicBezTo>
                    <a:pt x="45933" y="816"/>
                    <a:pt x="46667" y="483"/>
                    <a:pt x="47367" y="316"/>
                  </a:cubicBezTo>
                  <a:cubicBezTo>
                    <a:pt x="48101" y="116"/>
                    <a:pt x="48735" y="83"/>
                    <a:pt x="49302" y="1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1;p47">
              <a:extLst>
                <a:ext uri="{FF2B5EF4-FFF2-40B4-BE49-F238E27FC236}">
                  <a16:creationId xmlns:a16="http://schemas.microsoft.com/office/drawing/2014/main" id="{7FBBE681-B5DC-D43C-CD3A-4E39C9B0ECD2}"/>
                </a:ext>
              </a:extLst>
            </p:cNvPr>
            <p:cNvSpPr/>
            <p:nvPr/>
          </p:nvSpPr>
          <p:spPr>
            <a:xfrm>
              <a:off x="6438678" y="2963351"/>
              <a:ext cx="50344" cy="235654"/>
            </a:xfrm>
            <a:custGeom>
              <a:avLst/>
              <a:gdLst/>
              <a:ahLst/>
              <a:cxnLst/>
              <a:rect l="l" t="t" r="r" b="b"/>
              <a:pathLst>
                <a:path w="3036" h="14211" extrusionOk="0">
                  <a:moveTo>
                    <a:pt x="34" y="0"/>
                  </a:moveTo>
                  <a:cubicBezTo>
                    <a:pt x="0" y="34"/>
                    <a:pt x="601" y="668"/>
                    <a:pt x="1334" y="1868"/>
                  </a:cubicBezTo>
                  <a:cubicBezTo>
                    <a:pt x="2035" y="3069"/>
                    <a:pt x="2735" y="4904"/>
                    <a:pt x="2769" y="7039"/>
                  </a:cubicBezTo>
                  <a:cubicBezTo>
                    <a:pt x="2836" y="9174"/>
                    <a:pt x="2202" y="11075"/>
                    <a:pt x="1568" y="12309"/>
                  </a:cubicBezTo>
                  <a:cubicBezTo>
                    <a:pt x="901" y="13543"/>
                    <a:pt x="334" y="14177"/>
                    <a:pt x="367" y="14211"/>
                  </a:cubicBezTo>
                  <a:cubicBezTo>
                    <a:pt x="367" y="14211"/>
                    <a:pt x="534" y="14044"/>
                    <a:pt x="767" y="13677"/>
                  </a:cubicBezTo>
                  <a:cubicBezTo>
                    <a:pt x="1034" y="13377"/>
                    <a:pt x="1368" y="12910"/>
                    <a:pt x="1701" y="12276"/>
                  </a:cubicBezTo>
                  <a:cubicBezTo>
                    <a:pt x="2369" y="11075"/>
                    <a:pt x="3036" y="9174"/>
                    <a:pt x="3002" y="7005"/>
                  </a:cubicBezTo>
                  <a:cubicBezTo>
                    <a:pt x="2936" y="4837"/>
                    <a:pt x="2202" y="2969"/>
                    <a:pt x="1435" y="1735"/>
                  </a:cubicBezTo>
                  <a:cubicBezTo>
                    <a:pt x="1068" y="1168"/>
                    <a:pt x="701" y="701"/>
                    <a:pt x="434" y="401"/>
                  </a:cubicBezTo>
                  <a:cubicBezTo>
                    <a:pt x="200" y="134"/>
                    <a:pt x="34" y="0"/>
                    <a:pt x="3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2;p47">
              <a:extLst>
                <a:ext uri="{FF2B5EF4-FFF2-40B4-BE49-F238E27FC236}">
                  <a16:creationId xmlns:a16="http://schemas.microsoft.com/office/drawing/2014/main" id="{AA390472-EBDB-444A-F6C6-5C84FC46B24C}"/>
                </a:ext>
              </a:extLst>
            </p:cNvPr>
            <p:cNvSpPr/>
            <p:nvPr/>
          </p:nvSpPr>
          <p:spPr>
            <a:xfrm>
              <a:off x="6174818" y="3107718"/>
              <a:ext cx="424280" cy="207033"/>
            </a:xfrm>
            <a:custGeom>
              <a:avLst/>
              <a:gdLst/>
              <a:ahLst/>
              <a:cxnLst/>
              <a:rect l="l" t="t" r="r" b="b"/>
              <a:pathLst>
                <a:path w="25586" h="12485" extrusionOk="0">
                  <a:moveTo>
                    <a:pt x="1268" y="1"/>
                  </a:moveTo>
                  <a:cubicBezTo>
                    <a:pt x="1268" y="1"/>
                    <a:pt x="1202" y="1"/>
                    <a:pt x="1168" y="34"/>
                  </a:cubicBezTo>
                  <a:lnTo>
                    <a:pt x="1002" y="201"/>
                  </a:lnTo>
                  <a:cubicBezTo>
                    <a:pt x="901" y="368"/>
                    <a:pt x="668" y="668"/>
                    <a:pt x="501" y="1035"/>
                  </a:cubicBezTo>
                  <a:cubicBezTo>
                    <a:pt x="168" y="1835"/>
                    <a:pt x="1" y="3170"/>
                    <a:pt x="701" y="4537"/>
                  </a:cubicBezTo>
                  <a:cubicBezTo>
                    <a:pt x="1368" y="5905"/>
                    <a:pt x="2803" y="7172"/>
                    <a:pt x="4371" y="8340"/>
                  </a:cubicBezTo>
                  <a:cubicBezTo>
                    <a:pt x="5972" y="9507"/>
                    <a:pt x="7873" y="10642"/>
                    <a:pt x="10041" y="11442"/>
                  </a:cubicBezTo>
                  <a:cubicBezTo>
                    <a:pt x="12060" y="12146"/>
                    <a:pt x="14079" y="12485"/>
                    <a:pt x="15943" y="12485"/>
                  </a:cubicBezTo>
                  <a:cubicBezTo>
                    <a:pt x="16112" y="12485"/>
                    <a:pt x="16280" y="12482"/>
                    <a:pt x="16446" y="12476"/>
                  </a:cubicBezTo>
                  <a:cubicBezTo>
                    <a:pt x="18447" y="12376"/>
                    <a:pt x="20215" y="11909"/>
                    <a:pt x="21616" y="11309"/>
                  </a:cubicBezTo>
                  <a:cubicBezTo>
                    <a:pt x="23017" y="10708"/>
                    <a:pt x="24018" y="9974"/>
                    <a:pt x="24652" y="9407"/>
                  </a:cubicBezTo>
                  <a:cubicBezTo>
                    <a:pt x="24819" y="9307"/>
                    <a:pt x="24952" y="9174"/>
                    <a:pt x="25085" y="9040"/>
                  </a:cubicBezTo>
                  <a:lnTo>
                    <a:pt x="25352" y="8774"/>
                  </a:lnTo>
                  <a:cubicBezTo>
                    <a:pt x="25486" y="8573"/>
                    <a:pt x="25586" y="8507"/>
                    <a:pt x="25586" y="8507"/>
                  </a:cubicBezTo>
                  <a:cubicBezTo>
                    <a:pt x="25519" y="8507"/>
                    <a:pt x="25452" y="8607"/>
                    <a:pt x="25286" y="8707"/>
                  </a:cubicBezTo>
                  <a:lnTo>
                    <a:pt x="24985" y="9007"/>
                  </a:lnTo>
                  <a:cubicBezTo>
                    <a:pt x="24852" y="9141"/>
                    <a:pt x="24752" y="9241"/>
                    <a:pt x="24585" y="9374"/>
                  </a:cubicBezTo>
                  <a:cubicBezTo>
                    <a:pt x="23918" y="9874"/>
                    <a:pt x="22917" y="10608"/>
                    <a:pt x="21516" y="11175"/>
                  </a:cubicBezTo>
                  <a:cubicBezTo>
                    <a:pt x="20149" y="11742"/>
                    <a:pt x="18414" y="12209"/>
                    <a:pt x="16446" y="12309"/>
                  </a:cubicBezTo>
                  <a:cubicBezTo>
                    <a:pt x="16282" y="12315"/>
                    <a:pt x="16117" y="12318"/>
                    <a:pt x="15951" y="12318"/>
                  </a:cubicBezTo>
                  <a:cubicBezTo>
                    <a:pt x="14113" y="12318"/>
                    <a:pt x="12099" y="11979"/>
                    <a:pt x="10141" y="11275"/>
                  </a:cubicBezTo>
                  <a:cubicBezTo>
                    <a:pt x="8007" y="10508"/>
                    <a:pt x="6105" y="9374"/>
                    <a:pt x="4504" y="8207"/>
                  </a:cubicBezTo>
                  <a:cubicBezTo>
                    <a:pt x="2936" y="7039"/>
                    <a:pt x="1569" y="5838"/>
                    <a:pt x="901" y="4504"/>
                  </a:cubicBezTo>
                  <a:cubicBezTo>
                    <a:pt x="168" y="3170"/>
                    <a:pt x="301" y="1835"/>
                    <a:pt x="601" y="1068"/>
                  </a:cubicBezTo>
                  <a:cubicBezTo>
                    <a:pt x="901" y="334"/>
                    <a:pt x="1302" y="1"/>
                    <a:pt x="126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3;p47">
              <a:extLst>
                <a:ext uri="{FF2B5EF4-FFF2-40B4-BE49-F238E27FC236}">
                  <a16:creationId xmlns:a16="http://schemas.microsoft.com/office/drawing/2014/main" id="{7C12966E-834B-A64F-A78A-23243958DCA6}"/>
                </a:ext>
              </a:extLst>
            </p:cNvPr>
            <p:cNvSpPr/>
            <p:nvPr/>
          </p:nvSpPr>
          <p:spPr>
            <a:xfrm>
              <a:off x="7174361" y="2601139"/>
              <a:ext cx="589110" cy="569178"/>
            </a:xfrm>
            <a:custGeom>
              <a:avLst/>
              <a:gdLst/>
              <a:ahLst/>
              <a:cxnLst/>
              <a:rect l="l" t="t" r="r" b="b"/>
              <a:pathLst>
                <a:path w="35526" h="34324" extrusionOk="0">
                  <a:moveTo>
                    <a:pt x="21582" y="17874"/>
                  </a:moveTo>
                  <a:cubicBezTo>
                    <a:pt x="21582" y="17875"/>
                    <a:pt x="21549" y="17974"/>
                    <a:pt x="21516" y="18074"/>
                  </a:cubicBezTo>
                  <a:cubicBezTo>
                    <a:pt x="21415" y="18208"/>
                    <a:pt x="21349" y="18408"/>
                    <a:pt x="21215" y="18675"/>
                  </a:cubicBezTo>
                  <a:cubicBezTo>
                    <a:pt x="20948" y="19175"/>
                    <a:pt x="20582" y="19909"/>
                    <a:pt x="20115" y="20876"/>
                  </a:cubicBezTo>
                  <a:cubicBezTo>
                    <a:pt x="19181" y="22811"/>
                    <a:pt x="17846" y="25546"/>
                    <a:pt x="16112" y="28915"/>
                  </a:cubicBezTo>
                  <a:cubicBezTo>
                    <a:pt x="15754" y="29554"/>
                    <a:pt x="15397" y="30231"/>
                    <a:pt x="14964" y="30888"/>
                  </a:cubicBezTo>
                  <a:lnTo>
                    <a:pt x="14964" y="30888"/>
                  </a:lnTo>
                  <a:cubicBezTo>
                    <a:pt x="15445" y="30232"/>
                    <a:pt x="15833" y="29546"/>
                    <a:pt x="16178" y="28882"/>
                  </a:cubicBezTo>
                  <a:cubicBezTo>
                    <a:pt x="17880" y="25513"/>
                    <a:pt x="19281" y="22744"/>
                    <a:pt x="20248" y="20876"/>
                  </a:cubicBezTo>
                  <a:cubicBezTo>
                    <a:pt x="20748" y="19909"/>
                    <a:pt x="21115" y="19208"/>
                    <a:pt x="21382" y="18708"/>
                  </a:cubicBezTo>
                  <a:lnTo>
                    <a:pt x="21682" y="18141"/>
                  </a:lnTo>
                  <a:cubicBezTo>
                    <a:pt x="21550" y="17975"/>
                    <a:pt x="21582" y="17875"/>
                    <a:pt x="21582" y="17874"/>
                  </a:cubicBezTo>
                  <a:close/>
                  <a:moveTo>
                    <a:pt x="26466" y="0"/>
                  </a:moveTo>
                  <a:cubicBezTo>
                    <a:pt x="25653" y="0"/>
                    <a:pt x="24785" y="89"/>
                    <a:pt x="23917" y="361"/>
                  </a:cubicBezTo>
                  <a:cubicBezTo>
                    <a:pt x="23350" y="562"/>
                    <a:pt x="22750" y="862"/>
                    <a:pt x="22249" y="1295"/>
                  </a:cubicBezTo>
                  <a:cubicBezTo>
                    <a:pt x="21749" y="1696"/>
                    <a:pt x="21349" y="2229"/>
                    <a:pt x="21049" y="2863"/>
                  </a:cubicBezTo>
                  <a:cubicBezTo>
                    <a:pt x="20457" y="4112"/>
                    <a:pt x="20286" y="5522"/>
                    <a:pt x="20377" y="6998"/>
                  </a:cubicBezTo>
                  <a:lnTo>
                    <a:pt x="20377" y="6998"/>
                  </a:lnTo>
                  <a:cubicBezTo>
                    <a:pt x="20361" y="6998"/>
                    <a:pt x="20344" y="6998"/>
                    <a:pt x="20328" y="6998"/>
                  </a:cubicBezTo>
                  <a:cubicBezTo>
                    <a:pt x="18705" y="6998"/>
                    <a:pt x="17175" y="7653"/>
                    <a:pt x="15645" y="8467"/>
                  </a:cubicBezTo>
                  <a:cubicBezTo>
                    <a:pt x="14110" y="9234"/>
                    <a:pt x="12542" y="10168"/>
                    <a:pt x="11008" y="11202"/>
                  </a:cubicBezTo>
                  <a:cubicBezTo>
                    <a:pt x="9407" y="12237"/>
                    <a:pt x="7872" y="13337"/>
                    <a:pt x="6338" y="14572"/>
                  </a:cubicBezTo>
                  <a:cubicBezTo>
                    <a:pt x="4770" y="15839"/>
                    <a:pt x="3336" y="17240"/>
                    <a:pt x="2202" y="19008"/>
                  </a:cubicBezTo>
                  <a:cubicBezTo>
                    <a:pt x="601" y="21477"/>
                    <a:pt x="0" y="24479"/>
                    <a:pt x="534" y="27181"/>
                  </a:cubicBezTo>
                  <a:cubicBezTo>
                    <a:pt x="1068" y="29883"/>
                    <a:pt x="2836" y="32251"/>
                    <a:pt x="5070" y="33418"/>
                  </a:cubicBezTo>
                  <a:cubicBezTo>
                    <a:pt x="6196" y="34040"/>
                    <a:pt x="7441" y="34323"/>
                    <a:pt x="8658" y="34323"/>
                  </a:cubicBezTo>
                  <a:cubicBezTo>
                    <a:pt x="9858" y="34323"/>
                    <a:pt x="11032" y="34048"/>
                    <a:pt x="12042" y="33552"/>
                  </a:cubicBezTo>
                  <a:cubicBezTo>
                    <a:pt x="13076" y="33051"/>
                    <a:pt x="13877" y="32318"/>
                    <a:pt x="14544" y="31484"/>
                  </a:cubicBezTo>
                  <a:cubicBezTo>
                    <a:pt x="14692" y="31288"/>
                    <a:pt x="14832" y="31089"/>
                    <a:pt x="14964" y="30888"/>
                  </a:cubicBezTo>
                  <a:lnTo>
                    <a:pt x="14964" y="30888"/>
                  </a:lnTo>
                  <a:cubicBezTo>
                    <a:pt x="14841" y="31056"/>
                    <a:pt x="14713" y="31221"/>
                    <a:pt x="14577" y="31384"/>
                  </a:cubicBezTo>
                  <a:cubicBezTo>
                    <a:pt x="13910" y="32218"/>
                    <a:pt x="13110" y="32918"/>
                    <a:pt x="12109" y="33418"/>
                  </a:cubicBezTo>
                  <a:cubicBezTo>
                    <a:pt x="11156" y="33911"/>
                    <a:pt x="10034" y="34177"/>
                    <a:pt x="8877" y="34177"/>
                  </a:cubicBezTo>
                  <a:cubicBezTo>
                    <a:pt x="7684" y="34177"/>
                    <a:pt x="6455" y="33895"/>
                    <a:pt x="5337" y="33285"/>
                  </a:cubicBezTo>
                  <a:cubicBezTo>
                    <a:pt x="3102" y="32151"/>
                    <a:pt x="1435" y="29849"/>
                    <a:pt x="901" y="27181"/>
                  </a:cubicBezTo>
                  <a:cubicBezTo>
                    <a:pt x="367" y="24545"/>
                    <a:pt x="1001" y="21577"/>
                    <a:pt x="2535" y="19175"/>
                  </a:cubicBezTo>
                  <a:cubicBezTo>
                    <a:pt x="3603" y="17474"/>
                    <a:pt x="5070" y="16073"/>
                    <a:pt x="6572" y="14838"/>
                  </a:cubicBezTo>
                  <a:cubicBezTo>
                    <a:pt x="8073" y="13571"/>
                    <a:pt x="9674" y="12503"/>
                    <a:pt x="11208" y="11469"/>
                  </a:cubicBezTo>
                  <a:cubicBezTo>
                    <a:pt x="12743" y="10469"/>
                    <a:pt x="14277" y="9535"/>
                    <a:pt x="15845" y="8701"/>
                  </a:cubicBezTo>
                  <a:cubicBezTo>
                    <a:pt x="17313" y="7867"/>
                    <a:pt x="18914" y="7233"/>
                    <a:pt x="20515" y="7233"/>
                  </a:cubicBezTo>
                  <a:lnTo>
                    <a:pt x="20582" y="7233"/>
                  </a:lnTo>
                  <a:lnTo>
                    <a:pt x="20582" y="7166"/>
                  </a:lnTo>
                  <a:cubicBezTo>
                    <a:pt x="20515" y="5665"/>
                    <a:pt x="20615" y="4197"/>
                    <a:pt x="21215" y="2997"/>
                  </a:cubicBezTo>
                  <a:cubicBezTo>
                    <a:pt x="21482" y="2396"/>
                    <a:pt x="21916" y="1862"/>
                    <a:pt x="22383" y="1462"/>
                  </a:cubicBezTo>
                  <a:cubicBezTo>
                    <a:pt x="22850" y="1062"/>
                    <a:pt x="23384" y="795"/>
                    <a:pt x="23951" y="562"/>
                  </a:cubicBezTo>
                  <a:cubicBezTo>
                    <a:pt x="24819" y="289"/>
                    <a:pt x="25668" y="200"/>
                    <a:pt x="26472" y="200"/>
                  </a:cubicBezTo>
                  <a:cubicBezTo>
                    <a:pt x="26749" y="200"/>
                    <a:pt x="27021" y="211"/>
                    <a:pt x="27286" y="228"/>
                  </a:cubicBezTo>
                  <a:cubicBezTo>
                    <a:pt x="28354" y="328"/>
                    <a:pt x="29288" y="528"/>
                    <a:pt x="30122" y="695"/>
                  </a:cubicBezTo>
                  <a:cubicBezTo>
                    <a:pt x="31790" y="1062"/>
                    <a:pt x="33191" y="1329"/>
                    <a:pt x="34091" y="1329"/>
                  </a:cubicBezTo>
                  <a:cubicBezTo>
                    <a:pt x="34195" y="1332"/>
                    <a:pt x="34293" y="1334"/>
                    <a:pt x="34386" y="1334"/>
                  </a:cubicBezTo>
                  <a:cubicBezTo>
                    <a:pt x="35130" y="1334"/>
                    <a:pt x="35526" y="1229"/>
                    <a:pt x="35526" y="1229"/>
                  </a:cubicBezTo>
                  <a:lnTo>
                    <a:pt x="35125" y="1229"/>
                  </a:lnTo>
                  <a:cubicBezTo>
                    <a:pt x="34992" y="1229"/>
                    <a:pt x="34784" y="1258"/>
                    <a:pt x="34522" y="1258"/>
                  </a:cubicBezTo>
                  <a:cubicBezTo>
                    <a:pt x="34391" y="1258"/>
                    <a:pt x="34247" y="1251"/>
                    <a:pt x="34091" y="1229"/>
                  </a:cubicBezTo>
                  <a:cubicBezTo>
                    <a:pt x="33124" y="1195"/>
                    <a:pt x="31790" y="962"/>
                    <a:pt x="30122" y="528"/>
                  </a:cubicBezTo>
                  <a:cubicBezTo>
                    <a:pt x="29288" y="328"/>
                    <a:pt x="28354" y="128"/>
                    <a:pt x="27286" y="28"/>
                  </a:cubicBezTo>
                  <a:cubicBezTo>
                    <a:pt x="27021" y="11"/>
                    <a:pt x="26747" y="0"/>
                    <a:pt x="2646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4;p47">
              <a:extLst>
                <a:ext uri="{FF2B5EF4-FFF2-40B4-BE49-F238E27FC236}">
                  <a16:creationId xmlns:a16="http://schemas.microsoft.com/office/drawing/2014/main" id="{94EE4313-A70F-C538-19B5-C600895E33B6}"/>
                </a:ext>
              </a:extLst>
            </p:cNvPr>
            <p:cNvSpPr/>
            <p:nvPr/>
          </p:nvSpPr>
          <p:spPr>
            <a:xfrm>
              <a:off x="6648314" y="3042996"/>
              <a:ext cx="1084728" cy="545979"/>
            </a:xfrm>
            <a:custGeom>
              <a:avLst/>
              <a:gdLst/>
              <a:ahLst/>
              <a:cxnLst/>
              <a:rect l="l" t="t" r="r" b="b"/>
              <a:pathLst>
                <a:path w="65414" h="32925" extrusionOk="0">
                  <a:moveTo>
                    <a:pt x="65414" y="1"/>
                  </a:moveTo>
                  <a:cubicBezTo>
                    <a:pt x="65414" y="1"/>
                    <a:pt x="65355" y="31"/>
                    <a:pt x="65292" y="146"/>
                  </a:cubicBezTo>
                  <a:lnTo>
                    <a:pt x="65292" y="146"/>
                  </a:lnTo>
                  <a:cubicBezTo>
                    <a:pt x="65371" y="50"/>
                    <a:pt x="65414" y="1"/>
                    <a:pt x="65414" y="1"/>
                  </a:cubicBezTo>
                  <a:close/>
                  <a:moveTo>
                    <a:pt x="65292" y="146"/>
                  </a:moveTo>
                  <a:lnTo>
                    <a:pt x="65292" y="146"/>
                  </a:lnTo>
                  <a:cubicBezTo>
                    <a:pt x="65045" y="446"/>
                    <a:pt x="64446" y="1206"/>
                    <a:pt x="63713" y="2369"/>
                  </a:cubicBezTo>
                  <a:cubicBezTo>
                    <a:pt x="62679" y="4104"/>
                    <a:pt x="61544" y="6806"/>
                    <a:pt x="60043" y="10108"/>
                  </a:cubicBezTo>
                  <a:cubicBezTo>
                    <a:pt x="59676" y="10942"/>
                    <a:pt x="59276" y="11776"/>
                    <a:pt x="58809" y="12643"/>
                  </a:cubicBezTo>
                  <a:cubicBezTo>
                    <a:pt x="58309" y="13544"/>
                    <a:pt x="57808" y="14411"/>
                    <a:pt x="57041" y="15145"/>
                  </a:cubicBezTo>
                  <a:lnTo>
                    <a:pt x="56441" y="15645"/>
                  </a:lnTo>
                  <a:cubicBezTo>
                    <a:pt x="56207" y="15812"/>
                    <a:pt x="56007" y="15979"/>
                    <a:pt x="55774" y="16112"/>
                  </a:cubicBezTo>
                  <a:cubicBezTo>
                    <a:pt x="55273" y="16413"/>
                    <a:pt x="54806" y="16713"/>
                    <a:pt x="54306" y="16946"/>
                  </a:cubicBezTo>
                  <a:cubicBezTo>
                    <a:pt x="53339" y="17480"/>
                    <a:pt x="52271" y="17980"/>
                    <a:pt x="51170" y="18447"/>
                  </a:cubicBezTo>
                  <a:cubicBezTo>
                    <a:pt x="49002" y="19381"/>
                    <a:pt x="46600" y="20115"/>
                    <a:pt x="44132" y="20916"/>
                  </a:cubicBezTo>
                  <a:cubicBezTo>
                    <a:pt x="41664" y="21716"/>
                    <a:pt x="39028" y="22417"/>
                    <a:pt x="36360" y="23051"/>
                  </a:cubicBezTo>
                  <a:cubicBezTo>
                    <a:pt x="30989" y="24318"/>
                    <a:pt x="25819" y="25152"/>
                    <a:pt x="21082" y="25719"/>
                  </a:cubicBezTo>
                  <a:cubicBezTo>
                    <a:pt x="18681" y="25986"/>
                    <a:pt x="16446" y="26153"/>
                    <a:pt x="14311" y="26286"/>
                  </a:cubicBezTo>
                  <a:cubicBezTo>
                    <a:pt x="12176" y="26453"/>
                    <a:pt x="10174" y="26487"/>
                    <a:pt x="8407" y="26553"/>
                  </a:cubicBezTo>
                  <a:cubicBezTo>
                    <a:pt x="6572" y="26620"/>
                    <a:pt x="4937" y="26887"/>
                    <a:pt x="3603" y="27487"/>
                  </a:cubicBezTo>
                  <a:cubicBezTo>
                    <a:pt x="2302" y="28121"/>
                    <a:pt x="1335" y="29055"/>
                    <a:pt x="834" y="29922"/>
                  </a:cubicBezTo>
                  <a:cubicBezTo>
                    <a:pt x="601" y="30389"/>
                    <a:pt x="434" y="30790"/>
                    <a:pt x="334" y="31157"/>
                  </a:cubicBezTo>
                  <a:cubicBezTo>
                    <a:pt x="267" y="31557"/>
                    <a:pt x="267" y="31890"/>
                    <a:pt x="234" y="32124"/>
                  </a:cubicBezTo>
                  <a:cubicBezTo>
                    <a:pt x="167" y="32391"/>
                    <a:pt x="134" y="32591"/>
                    <a:pt x="101" y="32724"/>
                  </a:cubicBezTo>
                  <a:cubicBezTo>
                    <a:pt x="67" y="32824"/>
                    <a:pt x="1" y="32924"/>
                    <a:pt x="1" y="32924"/>
                  </a:cubicBezTo>
                  <a:cubicBezTo>
                    <a:pt x="1" y="32924"/>
                    <a:pt x="67" y="32891"/>
                    <a:pt x="101" y="32758"/>
                  </a:cubicBezTo>
                  <a:cubicBezTo>
                    <a:pt x="134" y="32624"/>
                    <a:pt x="167" y="32424"/>
                    <a:pt x="234" y="32157"/>
                  </a:cubicBezTo>
                  <a:cubicBezTo>
                    <a:pt x="267" y="31924"/>
                    <a:pt x="301" y="31590"/>
                    <a:pt x="401" y="31223"/>
                  </a:cubicBezTo>
                  <a:cubicBezTo>
                    <a:pt x="468" y="30823"/>
                    <a:pt x="634" y="30423"/>
                    <a:pt x="901" y="29989"/>
                  </a:cubicBezTo>
                  <a:cubicBezTo>
                    <a:pt x="1435" y="29122"/>
                    <a:pt x="2336" y="28254"/>
                    <a:pt x="3636" y="27687"/>
                  </a:cubicBezTo>
                  <a:cubicBezTo>
                    <a:pt x="4971" y="27087"/>
                    <a:pt x="6605" y="26853"/>
                    <a:pt x="8407" y="26787"/>
                  </a:cubicBezTo>
                  <a:cubicBezTo>
                    <a:pt x="10241" y="26753"/>
                    <a:pt x="12176" y="26720"/>
                    <a:pt x="14311" y="26587"/>
                  </a:cubicBezTo>
                  <a:cubicBezTo>
                    <a:pt x="16446" y="26453"/>
                    <a:pt x="18681" y="26320"/>
                    <a:pt x="21082" y="26053"/>
                  </a:cubicBezTo>
                  <a:cubicBezTo>
                    <a:pt x="25819" y="25486"/>
                    <a:pt x="30989" y="24652"/>
                    <a:pt x="36360" y="23384"/>
                  </a:cubicBezTo>
                  <a:cubicBezTo>
                    <a:pt x="39028" y="22717"/>
                    <a:pt x="41630" y="22050"/>
                    <a:pt x="44132" y="21249"/>
                  </a:cubicBezTo>
                  <a:cubicBezTo>
                    <a:pt x="46634" y="20482"/>
                    <a:pt x="49002" y="19715"/>
                    <a:pt x="51204" y="18781"/>
                  </a:cubicBezTo>
                  <a:cubicBezTo>
                    <a:pt x="52338" y="18314"/>
                    <a:pt x="53372" y="17847"/>
                    <a:pt x="54373" y="17280"/>
                  </a:cubicBezTo>
                  <a:cubicBezTo>
                    <a:pt x="54873" y="17046"/>
                    <a:pt x="55373" y="16746"/>
                    <a:pt x="55840" y="16446"/>
                  </a:cubicBezTo>
                  <a:cubicBezTo>
                    <a:pt x="56041" y="16279"/>
                    <a:pt x="56307" y="16179"/>
                    <a:pt x="56508" y="16012"/>
                  </a:cubicBezTo>
                  <a:cubicBezTo>
                    <a:pt x="56708" y="15879"/>
                    <a:pt x="56941" y="15679"/>
                    <a:pt x="57141" y="15512"/>
                  </a:cubicBezTo>
                  <a:cubicBezTo>
                    <a:pt x="57875" y="14711"/>
                    <a:pt x="58376" y="13844"/>
                    <a:pt x="58876" y="12943"/>
                  </a:cubicBezTo>
                  <a:cubicBezTo>
                    <a:pt x="59376" y="12076"/>
                    <a:pt x="59777" y="11242"/>
                    <a:pt x="60143" y="10408"/>
                  </a:cubicBezTo>
                  <a:cubicBezTo>
                    <a:pt x="61611" y="7106"/>
                    <a:pt x="62745" y="4404"/>
                    <a:pt x="63746" y="2669"/>
                  </a:cubicBezTo>
                  <a:cubicBezTo>
                    <a:pt x="63846" y="2436"/>
                    <a:pt x="63946" y="2236"/>
                    <a:pt x="64080" y="2036"/>
                  </a:cubicBezTo>
                  <a:cubicBezTo>
                    <a:pt x="64180" y="1836"/>
                    <a:pt x="64313" y="1669"/>
                    <a:pt x="64413" y="1502"/>
                  </a:cubicBezTo>
                  <a:cubicBezTo>
                    <a:pt x="64613" y="1168"/>
                    <a:pt x="64780" y="868"/>
                    <a:pt x="64947" y="668"/>
                  </a:cubicBezTo>
                  <a:cubicBezTo>
                    <a:pt x="65080" y="435"/>
                    <a:pt x="65180" y="268"/>
                    <a:pt x="65280" y="168"/>
                  </a:cubicBezTo>
                  <a:cubicBezTo>
                    <a:pt x="65284" y="160"/>
                    <a:pt x="65288" y="153"/>
                    <a:pt x="65292" y="14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5;p47">
              <a:extLst>
                <a:ext uri="{FF2B5EF4-FFF2-40B4-BE49-F238E27FC236}">
                  <a16:creationId xmlns:a16="http://schemas.microsoft.com/office/drawing/2014/main" id="{E2552AE3-CE8A-A8E0-2DB9-BC0A4A28D25D}"/>
                </a:ext>
              </a:extLst>
            </p:cNvPr>
            <p:cNvSpPr/>
            <p:nvPr/>
          </p:nvSpPr>
          <p:spPr>
            <a:xfrm>
              <a:off x="6409360" y="3317370"/>
              <a:ext cx="99031" cy="195276"/>
            </a:xfrm>
            <a:custGeom>
              <a:avLst/>
              <a:gdLst/>
              <a:ahLst/>
              <a:cxnLst/>
              <a:rect l="l" t="t" r="r" b="b"/>
              <a:pathLst>
                <a:path w="5972" h="11776" extrusionOk="0">
                  <a:moveTo>
                    <a:pt x="5971" y="0"/>
                  </a:moveTo>
                  <a:cubicBezTo>
                    <a:pt x="5971" y="0"/>
                    <a:pt x="5771" y="67"/>
                    <a:pt x="5437" y="200"/>
                  </a:cubicBezTo>
                  <a:cubicBezTo>
                    <a:pt x="5137" y="367"/>
                    <a:pt x="4637" y="567"/>
                    <a:pt x="4103" y="934"/>
                  </a:cubicBezTo>
                  <a:cubicBezTo>
                    <a:pt x="3002" y="1668"/>
                    <a:pt x="1535" y="2869"/>
                    <a:pt x="701" y="4703"/>
                  </a:cubicBezTo>
                  <a:cubicBezTo>
                    <a:pt x="367" y="5504"/>
                    <a:pt x="200" y="6271"/>
                    <a:pt x="167" y="7038"/>
                  </a:cubicBezTo>
                  <a:cubicBezTo>
                    <a:pt x="0" y="8439"/>
                    <a:pt x="134" y="9674"/>
                    <a:pt x="200" y="10508"/>
                  </a:cubicBezTo>
                  <a:cubicBezTo>
                    <a:pt x="300" y="10908"/>
                    <a:pt x="334" y="11241"/>
                    <a:pt x="367" y="11442"/>
                  </a:cubicBezTo>
                  <a:cubicBezTo>
                    <a:pt x="434" y="11675"/>
                    <a:pt x="467" y="11775"/>
                    <a:pt x="467" y="11775"/>
                  </a:cubicBezTo>
                  <a:cubicBezTo>
                    <a:pt x="501" y="11775"/>
                    <a:pt x="401" y="11308"/>
                    <a:pt x="334" y="10408"/>
                  </a:cubicBezTo>
                  <a:cubicBezTo>
                    <a:pt x="300" y="9574"/>
                    <a:pt x="200" y="8373"/>
                    <a:pt x="367" y="7005"/>
                  </a:cubicBezTo>
                  <a:cubicBezTo>
                    <a:pt x="434" y="6271"/>
                    <a:pt x="601" y="5504"/>
                    <a:pt x="934" y="4737"/>
                  </a:cubicBezTo>
                  <a:cubicBezTo>
                    <a:pt x="1768" y="2935"/>
                    <a:pt x="3136" y="1735"/>
                    <a:pt x="4170" y="1034"/>
                  </a:cubicBezTo>
                  <a:cubicBezTo>
                    <a:pt x="5204" y="334"/>
                    <a:pt x="5971" y="33"/>
                    <a:pt x="597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6;p47">
              <a:extLst>
                <a:ext uri="{FF2B5EF4-FFF2-40B4-BE49-F238E27FC236}">
                  <a16:creationId xmlns:a16="http://schemas.microsoft.com/office/drawing/2014/main" id="{D10D9231-C3EE-E16C-ECE0-C77B59AE41C6}"/>
                </a:ext>
              </a:extLst>
            </p:cNvPr>
            <p:cNvSpPr/>
            <p:nvPr/>
          </p:nvSpPr>
          <p:spPr>
            <a:xfrm>
              <a:off x="6813144" y="3161926"/>
              <a:ext cx="448076" cy="87871"/>
            </a:xfrm>
            <a:custGeom>
              <a:avLst/>
              <a:gdLst/>
              <a:ahLst/>
              <a:cxnLst/>
              <a:rect l="l" t="t" r="r" b="b"/>
              <a:pathLst>
                <a:path w="27021" h="5299" extrusionOk="0">
                  <a:moveTo>
                    <a:pt x="27020" y="1"/>
                  </a:moveTo>
                  <a:cubicBezTo>
                    <a:pt x="27020" y="1"/>
                    <a:pt x="26967" y="1"/>
                    <a:pt x="26836" y="49"/>
                  </a:cubicBezTo>
                  <a:lnTo>
                    <a:pt x="26836" y="49"/>
                  </a:lnTo>
                  <a:cubicBezTo>
                    <a:pt x="26976" y="23"/>
                    <a:pt x="27020" y="1"/>
                    <a:pt x="27020" y="1"/>
                  </a:cubicBezTo>
                  <a:close/>
                  <a:moveTo>
                    <a:pt x="26836" y="49"/>
                  </a:moveTo>
                  <a:cubicBezTo>
                    <a:pt x="26803" y="55"/>
                    <a:pt x="26764" y="61"/>
                    <a:pt x="26720" y="67"/>
                  </a:cubicBezTo>
                  <a:cubicBezTo>
                    <a:pt x="26556" y="95"/>
                    <a:pt x="26347" y="122"/>
                    <a:pt x="26111" y="186"/>
                  </a:cubicBezTo>
                  <a:lnTo>
                    <a:pt x="26111" y="186"/>
                  </a:lnTo>
                  <a:cubicBezTo>
                    <a:pt x="26380" y="151"/>
                    <a:pt x="26584" y="96"/>
                    <a:pt x="26787" y="67"/>
                  </a:cubicBezTo>
                  <a:cubicBezTo>
                    <a:pt x="26804" y="60"/>
                    <a:pt x="26820" y="54"/>
                    <a:pt x="26836" y="49"/>
                  </a:cubicBezTo>
                  <a:close/>
                  <a:moveTo>
                    <a:pt x="26111" y="186"/>
                  </a:moveTo>
                  <a:cubicBezTo>
                    <a:pt x="26071" y="192"/>
                    <a:pt x="26030" y="196"/>
                    <a:pt x="25986" y="201"/>
                  </a:cubicBezTo>
                  <a:cubicBezTo>
                    <a:pt x="25286" y="334"/>
                    <a:pt x="24285" y="534"/>
                    <a:pt x="23051" y="901"/>
                  </a:cubicBezTo>
                  <a:cubicBezTo>
                    <a:pt x="21850" y="1268"/>
                    <a:pt x="20449" y="1835"/>
                    <a:pt x="18948" y="2536"/>
                  </a:cubicBezTo>
                  <a:cubicBezTo>
                    <a:pt x="17380" y="3203"/>
                    <a:pt x="15712" y="4037"/>
                    <a:pt x="13878" y="4504"/>
                  </a:cubicBezTo>
                  <a:cubicBezTo>
                    <a:pt x="12977" y="4737"/>
                    <a:pt x="12043" y="4871"/>
                    <a:pt x="11142" y="4938"/>
                  </a:cubicBezTo>
                  <a:cubicBezTo>
                    <a:pt x="10208" y="5038"/>
                    <a:pt x="9341" y="5038"/>
                    <a:pt x="8507" y="5071"/>
                  </a:cubicBezTo>
                  <a:cubicBezTo>
                    <a:pt x="8019" y="5081"/>
                    <a:pt x="7544" y="5085"/>
                    <a:pt x="7087" y="5085"/>
                  </a:cubicBezTo>
                  <a:cubicBezTo>
                    <a:pt x="5983" y="5085"/>
                    <a:pt x="4977" y="5061"/>
                    <a:pt x="4104" y="5038"/>
                  </a:cubicBezTo>
                  <a:cubicBezTo>
                    <a:pt x="2803" y="5004"/>
                    <a:pt x="1802" y="4938"/>
                    <a:pt x="1102" y="4904"/>
                  </a:cubicBezTo>
                  <a:cubicBezTo>
                    <a:pt x="768" y="4904"/>
                    <a:pt x="501" y="4871"/>
                    <a:pt x="301" y="4871"/>
                  </a:cubicBezTo>
                  <a:lnTo>
                    <a:pt x="1" y="4871"/>
                  </a:lnTo>
                  <a:cubicBezTo>
                    <a:pt x="1" y="4871"/>
                    <a:pt x="134" y="4871"/>
                    <a:pt x="301" y="4904"/>
                  </a:cubicBezTo>
                  <a:cubicBezTo>
                    <a:pt x="501" y="4938"/>
                    <a:pt x="768" y="4938"/>
                    <a:pt x="1102" y="5004"/>
                  </a:cubicBezTo>
                  <a:cubicBezTo>
                    <a:pt x="1802" y="5071"/>
                    <a:pt x="2836" y="5171"/>
                    <a:pt x="4104" y="5204"/>
                  </a:cubicBezTo>
                  <a:cubicBezTo>
                    <a:pt x="4977" y="5252"/>
                    <a:pt x="5983" y="5299"/>
                    <a:pt x="7087" y="5299"/>
                  </a:cubicBezTo>
                  <a:cubicBezTo>
                    <a:pt x="7544" y="5299"/>
                    <a:pt x="8019" y="5291"/>
                    <a:pt x="8507" y="5271"/>
                  </a:cubicBezTo>
                  <a:cubicBezTo>
                    <a:pt x="9341" y="5271"/>
                    <a:pt x="10208" y="5238"/>
                    <a:pt x="11142" y="5171"/>
                  </a:cubicBezTo>
                  <a:cubicBezTo>
                    <a:pt x="12043" y="5071"/>
                    <a:pt x="12977" y="4938"/>
                    <a:pt x="13944" y="4704"/>
                  </a:cubicBezTo>
                  <a:cubicBezTo>
                    <a:pt x="15812" y="4204"/>
                    <a:pt x="17480" y="3403"/>
                    <a:pt x="18981" y="2703"/>
                  </a:cubicBezTo>
                  <a:cubicBezTo>
                    <a:pt x="20482" y="2002"/>
                    <a:pt x="21850" y="1402"/>
                    <a:pt x="23051" y="1035"/>
                  </a:cubicBezTo>
                  <a:cubicBezTo>
                    <a:pt x="24285" y="601"/>
                    <a:pt x="25286" y="401"/>
                    <a:pt x="25953" y="234"/>
                  </a:cubicBezTo>
                  <a:cubicBezTo>
                    <a:pt x="26007" y="216"/>
                    <a:pt x="26060" y="200"/>
                    <a:pt x="26111" y="186"/>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7;p47">
              <a:extLst>
                <a:ext uri="{FF2B5EF4-FFF2-40B4-BE49-F238E27FC236}">
                  <a16:creationId xmlns:a16="http://schemas.microsoft.com/office/drawing/2014/main" id="{19618F1C-D692-6474-C864-4C476E498D83}"/>
                </a:ext>
              </a:extLst>
            </p:cNvPr>
            <p:cNvSpPr/>
            <p:nvPr/>
          </p:nvSpPr>
          <p:spPr>
            <a:xfrm>
              <a:off x="7714785" y="2924083"/>
              <a:ext cx="539329" cy="274374"/>
            </a:xfrm>
            <a:custGeom>
              <a:avLst/>
              <a:gdLst/>
              <a:ahLst/>
              <a:cxnLst/>
              <a:rect l="l" t="t" r="r" b="b"/>
              <a:pathLst>
                <a:path w="32524" h="16546" extrusionOk="0">
                  <a:moveTo>
                    <a:pt x="0" y="0"/>
                  </a:moveTo>
                  <a:cubicBezTo>
                    <a:pt x="0" y="0"/>
                    <a:pt x="467" y="267"/>
                    <a:pt x="1434" y="500"/>
                  </a:cubicBezTo>
                  <a:cubicBezTo>
                    <a:pt x="2129" y="680"/>
                    <a:pt x="3160" y="801"/>
                    <a:pt x="4390" y="801"/>
                  </a:cubicBezTo>
                  <a:cubicBezTo>
                    <a:pt x="4756" y="801"/>
                    <a:pt x="5140" y="790"/>
                    <a:pt x="5537" y="767"/>
                  </a:cubicBezTo>
                  <a:cubicBezTo>
                    <a:pt x="6438" y="734"/>
                    <a:pt x="7372" y="667"/>
                    <a:pt x="8439" y="601"/>
                  </a:cubicBezTo>
                  <a:cubicBezTo>
                    <a:pt x="8840" y="575"/>
                    <a:pt x="9256" y="559"/>
                    <a:pt x="9683" y="559"/>
                  </a:cubicBezTo>
                  <a:cubicBezTo>
                    <a:pt x="10357" y="559"/>
                    <a:pt x="11060" y="598"/>
                    <a:pt x="11775" y="701"/>
                  </a:cubicBezTo>
                  <a:cubicBezTo>
                    <a:pt x="12943" y="867"/>
                    <a:pt x="14144" y="1234"/>
                    <a:pt x="15178" y="1968"/>
                  </a:cubicBezTo>
                  <a:cubicBezTo>
                    <a:pt x="15678" y="2368"/>
                    <a:pt x="16178" y="2802"/>
                    <a:pt x="16545" y="3369"/>
                  </a:cubicBezTo>
                  <a:cubicBezTo>
                    <a:pt x="16979" y="3903"/>
                    <a:pt x="17212" y="4537"/>
                    <a:pt x="17346" y="5204"/>
                  </a:cubicBezTo>
                  <a:lnTo>
                    <a:pt x="17546" y="5170"/>
                  </a:lnTo>
                  <a:cubicBezTo>
                    <a:pt x="17545" y="5152"/>
                    <a:pt x="17544" y="5133"/>
                    <a:pt x="17543" y="5114"/>
                  </a:cubicBezTo>
                  <a:lnTo>
                    <a:pt x="17543" y="5114"/>
                  </a:lnTo>
                  <a:lnTo>
                    <a:pt x="17613" y="5104"/>
                  </a:lnTo>
                  <a:cubicBezTo>
                    <a:pt x="17595" y="5010"/>
                    <a:pt x="17574" y="4916"/>
                    <a:pt x="17550" y="4823"/>
                  </a:cubicBezTo>
                  <a:lnTo>
                    <a:pt x="17550" y="4823"/>
                  </a:lnTo>
                  <a:cubicBezTo>
                    <a:pt x="17582" y="4463"/>
                    <a:pt x="17695" y="4097"/>
                    <a:pt x="17846" y="3769"/>
                  </a:cubicBezTo>
                  <a:cubicBezTo>
                    <a:pt x="18046" y="3369"/>
                    <a:pt x="18380" y="3002"/>
                    <a:pt x="18780" y="2669"/>
                  </a:cubicBezTo>
                  <a:cubicBezTo>
                    <a:pt x="19347" y="2202"/>
                    <a:pt x="20048" y="1901"/>
                    <a:pt x="20815" y="1835"/>
                  </a:cubicBezTo>
                  <a:cubicBezTo>
                    <a:pt x="20945" y="1823"/>
                    <a:pt x="21076" y="1817"/>
                    <a:pt x="21207" y="1817"/>
                  </a:cubicBezTo>
                  <a:cubicBezTo>
                    <a:pt x="21817" y="1817"/>
                    <a:pt x="22434" y="1937"/>
                    <a:pt x="22983" y="2102"/>
                  </a:cubicBezTo>
                  <a:cubicBezTo>
                    <a:pt x="24351" y="2569"/>
                    <a:pt x="25518" y="3403"/>
                    <a:pt x="26519" y="4337"/>
                  </a:cubicBezTo>
                  <a:cubicBezTo>
                    <a:pt x="28487" y="6138"/>
                    <a:pt x="29655" y="8373"/>
                    <a:pt x="30455" y="10241"/>
                  </a:cubicBezTo>
                  <a:cubicBezTo>
                    <a:pt x="31222" y="12109"/>
                    <a:pt x="31689" y="13743"/>
                    <a:pt x="32023" y="14844"/>
                  </a:cubicBezTo>
                  <a:cubicBezTo>
                    <a:pt x="32190" y="15311"/>
                    <a:pt x="32323" y="15778"/>
                    <a:pt x="32390" y="16078"/>
                  </a:cubicBezTo>
                  <a:cubicBezTo>
                    <a:pt x="32423" y="16212"/>
                    <a:pt x="32423" y="16345"/>
                    <a:pt x="32490" y="16412"/>
                  </a:cubicBezTo>
                  <a:cubicBezTo>
                    <a:pt x="32523" y="16512"/>
                    <a:pt x="32523" y="16545"/>
                    <a:pt x="32523" y="16545"/>
                  </a:cubicBezTo>
                  <a:lnTo>
                    <a:pt x="32523" y="16445"/>
                  </a:lnTo>
                  <a:cubicBezTo>
                    <a:pt x="32490" y="16378"/>
                    <a:pt x="32490" y="16245"/>
                    <a:pt x="32457" y="16112"/>
                  </a:cubicBezTo>
                  <a:cubicBezTo>
                    <a:pt x="32357" y="15811"/>
                    <a:pt x="32290" y="15378"/>
                    <a:pt x="32123" y="14811"/>
                  </a:cubicBezTo>
                  <a:cubicBezTo>
                    <a:pt x="31823" y="13710"/>
                    <a:pt x="31356" y="12109"/>
                    <a:pt x="30555" y="10207"/>
                  </a:cubicBezTo>
                  <a:cubicBezTo>
                    <a:pt x="29788" y="8306"/>
                    <a:pt x="28654" y="6071"/>
                    <a:pt x="26652" y="4203"/>
                  </a:cubicBezTo>
                  <a:cubicBezTo>
                    <a:pt x="25652" y="3269"/>
                    <a:pt x="24484" y="2368"/>
                    <a:pt x="23050" y="1901"/>
                  </a:cubicBezTo>
                  <a:cubicBezTo>
                    <a:pt x="22490" y="1688"/>
                    <a:pt x="21908" y="1581"/>
                    <a:pt x="21288" y="1581"/>
                  </a:cubicBezTo>
                  <a:cubicBezTo>
                    <a:pt x="21133" y="1581"/>
                    <a:pt x="20975" y="1588"/>
                    <a:pt x="20815" y="1601"/>
                  </a:cubicBezTo>
                  <a:cubicBezTo>
                    <a:pt x="20014" y="1635"/>
                    <a:pt x="19281" y="1968"/>
                    <a:pt x="18647" y="2469"/>
                  </a:cubicBezTo>
                  <a:cubicBezTo>
                    <a:pt x="18280" y="2802"/>
                    <a:pt x="17880" y="3236"/>
                    <a:pt x="17679" y="3703"/>
                  </a:cubicBezTo>
                  <a:cubicBezTo>
                    <a:pt x="17574" y="3932"/>
                    <a:pt x="17486" y="4180"/>
                    <a:pt x="17433" y="4437"/>
                  </a:cubicBezTo>
                  <a:lnTo>
                    <a:pt x="17433" y="4437"/>
                  </a:lnTo>
                  <a:cubicBezTo>
                    <a:pt x="17274" y="3985"/>
                    <a:pt x="17049" y="3563"/>
                    <a:pt x="16779" y="3202"/>
                  </a:cubicBezTo>
                  <a:cubicBezTo>
                    <a:pt x="16345" y="2602"/>
                    <a:pt x="15845" y="2135"/>
                    <a:pt x="15311" y="1768"/>
                  </a:cubicBezTo>
                  <a:cubicBezTo>
                    <a:pt x="14210" y="1034"/>
                    <a:pt x="12976" y="667"/>
                    <a:pt x="11809" y="467"/>
                  </a:cubicBezTo>
                  <a:cubicBezTo>
                    <a:pt x="11163" y="393"/>
                    <a:pt x="10528" y="371"/>
                    <a:pt x="9914" y="371"/>
                  </a:cubicBezTo>
                  <a:cubicBezTo>
                    <a:pt x="9418" y="371"/>
                    <a:pt x="8935" y="385"/>
                    <a:pt x="8473" y="400"/>
                  </a:cubicBezTo>
                  <a:cubicBezTo>
                    <a:pt x="7439" y="467"/>
                    <a:pt x="6471" y="567"/>
                    <a:pt x="5604" y="601"/>
                  </a:cubicBezTo>
                  <a:cubicBezTo>
                    <a:pt x="5110" y="638"/>
                    <a:pt x="4645" y="654"/>
                    <a:pt x="4210" y="654"/>
                  </a:cubicBezTo>
                  <a:cubicBezTo>
                    <a:pt x="3088" y="654"/>
                    <a:pt x="2165" y="545"/>
                    <a:pt x="1468" y="400"/>
                  </a:cubicBezTo>
                  <a:cubicBezTo>
                    <a:pt x="967" y="334"/>
                    <a:pt x="634" y="200"/>
                    <a:pt x="367" y="100"/>
                  </a:cubicBezTo>
                  <a:cubicBezTo>
                    <a:pt x="267" y="67"/>
                    <a:pt x="167" y="67"/>
                    <a:pt x="100" y="33"/>
                  </a:cubicBezTo>
                  <a:cubicBezTo>
                    <a:pt x="34" y="0"/>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8;p47">
              <a:extLst>
                <a:ext uri="{FF2B5EF4-FFF2-40B4-BE49-F238E27FC236}">
                  <a16:creationId xmlns:a16="http://schemas.microsoft.com/office/drawing/2014/main" id="{C5B92C80-E9FD-6B89-5213-FEAE38E68093}"/>
                </a:ext>
              </a:extLst>
            </p:cNvPr>
            <p:cNvSpPr/>
            <p:nvPr/>
          </p:nvSpPr>
          <p:spPr>
            <a:xfrm>
              <a:off x="7955944" y="3028072"/>
              <a:ext cx="276049" cy="599938"/>
            </a:xfrm>
            <a:custGeom>
              <a:avLst/>
              <a:gdLst/>
              <a:ahLst/>
              <a:cxnLst/>
              <a:rect l="l" t="t" r="r" b="b"/>
              <a:pathLst>
                <a:path w="16647" h="36179" extrusionOk="0">
                  <a:moveTo>
                    <a:pt x="8640" y="0"/>
                  </a:moveTo>
                  <a:lnTo>
                    <a:pt x="8640" y="0"/>
                  </a:lnTo>
                  <a:cubicBezTo>
                    <a:pt x="8607" y="67"/>
                    <a:pt x="9574" y="234"/>
                    <a:pt x="10742" y="1168"/>
                  </a:cubicBezTo>
                  <a:cubicBezTo>
                    <a:pt x="11976" y="2235"/>
                    <a:pt x="13310" y="4270"/>
                    <a:pt x="13811" y="7139"/>
                  </a:cubicBezTo>
                  <a:cubicBezTo>
                    <a:pt x="14078" y="8573"/>
                    <a:pt x="14111" y="10141"/>
                    <a:pt x="14111" y="11842"/>
                  </a:cubicBezTo>
                  <a:cubicBezTo>
                    <a:pt x="14111" y="13577"/>
                    <a:pt x="14011" y="15411"/>
                    <a:pt x="14278" y="17313"/>
                  </a:cubicBezTo>
                  <a:cubicBezTo>
                    <a:pt x="14478" y="19247"/>
                    <a:pt x="14945" y="21182"/>
                    <a:pt x="15378" y="23250"/>
                  </a:cubicBezTo>
                  <a:cubicBezTo>
                    <a:pt x="15845" y="25252"/>
                    <a:pt x="16312" y="27353"/>
                    <a:pt x="16379" y="29588"/>
                  </a:cubicBezTo>
                  <a:cubicBezTo>
                    <a:pt x="16446" y="30122"/>
                    <a:pt x="16446" y="30656"/>
                    <a:pt x="16379" y="31189"/>
                  </a:cubicBezTo>
                  <a:cubicBezTo>
                    <a:pt x="16346" y="31723"/>
                    <a:pt x="16312" y="32290"/>
                    <a:pt x="16179" y="32790"/>
                  </a:cubicBezTo>
                  <a:cubicBezTo>
                    <a:pt x="15979" y="33824"/>
                    <a:pt x="15445" y="34792"/>
                    <a:pt x="14545" y="35326"/>
                  </a:cubicBezTo>
                  <a:cubicBezTo>
                    <a:pt x="13885" y="35706"/>
                    <a:pt x="13109" y="35874"/>
                    <a:pt x="12350" y="35874"/>
                  </a:cubicBezTo>
                  <a:cubicBezTo>
                    <a:pt x="12111" y="35874"/>
                    <a:pt x="11874" y="35858"/>
                    <a:pt x="11642" y="35826"/>
                  </a:cubicBezTo>
                  <a:cubicBezTo>
                    <a:pt x="10642" y="35692"/>
                    <a:pt x="9708" y="35326"/>
                    <a:pt x="8874" y="34925"/>
                  </a:cubicBezTo>
                  <a:cubicBezTo>
                    <a:pt x="8040" y="34492"/>
                    <a:pt x="7206" y="33991"/>
                    <a:pt x="6439" y="33591"/>
                  </a:cubicBezTo>
                  <a:cubicBezTo>
                    <a:pt x="5638" y="33157"/>
                    <a:pt x="4804" y="32790"/>
                    <a:pt x="3970" y="32590"/>
                  </a:cubicBezTo>
                  <a:cubicBezTo>
                    <a:pt x="3136" y="32357"/>
                    <a:pt x="2336" y="32157"/>
                    <a:pt x="1669" y="31756"/>
                  </a:cubicBezTo>
                  <a:cubicBezTo>
                    <a:pt x="1002" y="31356"/>
                    <a:pt x="568" y="30689"/>
                    <a:pt x="334" y="30022"/>
                  </a:cubicBezTo>
                  <a:cubicBezTo>
                    <a:pt x="134" y="29355"/>
                    <a:pt x="101" y="28654"/>
                    <a:pt x="134" y="28020"/>
                  </a:cubicBezTo>
                  <a:cubicBezTo>
                    <a:pt x="168" y="27420"/>
                    <a:pt x="301" y="26786"/>
                    <a:pt x="468" y="26252"/>
                  </a:cubicBezTo>
                  <a:cubicBezTo>
                    <a:pt x="801" y="25152"/>
                    <a:pt x="1302" y="24284"/>
                    <a:pt x="1769" y="23617"/>
                  </a:cubicBezTo>
                  <a:cubicBezTo>
                    <a:pt x="2236" y="22983"/>
                    <a:pt x="2636" y="22516"/>
                    <a:pt x="2970" y="22249"/>
                  </a:cubicBezTo>
                  <a:cubicBezTo>
                    <a:pt x="3136" y="22083"/>
                    <a:pt x="3270" y="21983"/>
                    <a:pt x="3337" y="21916"/>
                  </a:cubicBezTo>
                  <a:lnTo>
                    <a:pt x="3470" y="21782"/>
                  </a:lnTo>
                  <a:lnTo>
                    <a:pt x="3470" y="21782"/>
                  </a:lnTo>
                  <a:cubicBezTo>
                    <a:pt x="3470" y="21783"/>
                    <a:pt x="3303" y="21916"/>
                    <a:pt x="2970" y="22183"/>
                  </a:cubicBezTo>
                  <a:cubicBezTo>
                    <a:pt x="2669" y="22483"/>
                    <a:pt x="2236" y="22917"/>
                    <a:pt x="1735" y="23584"/>
                  </a:cubicBezTo>
                  <a:cubicBezTo>
                    <a:pt x="1235" y="24184"/>
                    <a:pt x="735" y="25085"/>
                    <a:pt x="401" y="26186"/>
                  </a:cubicBezTo>
                  <a:cubicBezTo>
                    <a:pt x="234" y="26786"/>
                    <a:pt x="101" y="27353"/>
                    <a:pt x="68" y="28020"/>
                  </a:cubicBezTo>
                  <a:cubicBezTo>
                    <a:pt x="1" y="28687"/>
                    <a:pt x="68" y="29421"/>
                    <a:pt x="268" y="30122"/>
                  </a:cubicBezTo>
                  <a:cubicBezTo>
                    <a:pt x="468" y="30822"/>
                    <a:pt x="935" y="31489"/>
                    <a:pt x="1635" y="31923"/>
                  </a:cubicBezTo>
                  <a:cubicBezTo>
                    <a:pt x="2336" y="32323"/>
                    <a:pt x="3136" y="32524"/>
                    <a:pt x="3970" y="32790"/>
                  </a:cubicBezTo>
                  <a:cubicBezTo>
                    <a:pt x="4804" y="33024"/>
                    <a:pt x="5605" y="33357"/>
                    <a:pt x="6405" y="33791"/>
                  </a:cubicBezTo>
                  <a:cubicBezTo>
                    <a:pt x="7173" y="34258"/>
                    <a:pt x="7973" y="34692"/>
                    <a:pt x="8840" y="35159"/>
                  </a:cubicBezTo>
                  <a:cubicBezTo>
                    <a:pt x="9674" y="35626"/>
                    <a:pt x="10642" y="35993"/>
                    <a:pt x="11642" y="36126"/>
                  </a:cubicBezTo>
                  <a:cubicBezTo>
                    <a:pt x="11896" y="36160"/>
                    <a:pt x="12159" y="36179"/>
                    <a:pt x="12423" y="36179"/>
                  </a:cubicBezTo>
                  <a:cubicBezTo>
                    <a:pt x="13203" y="36179"/>
                    <a:pt x="14006" y="36016"/>
                    <a:pt x="14678" y="35592"/>
                  </a:cubicBezTo>
                  <a:cubicBezTo>
                    <a:pt x="15145" y="35292"/>
                    <a:pt x="15512" y="34859"/>
                    <a:pt x="15812" y="34425"/>
                  </a:cubicBezTo>
                  <a:cubicBezTo>
                    <a:pt x="16112" y="33925"/>
                    <a:pt x="16279" y="33424"/>
                    <a:pt x="16413" y="32857"/>
                  </a:cubicBezTo>
                  <a:cubicBezTo>
                    <a:pt x="16513" y="32323"/>
                    <a:pt x="16613" y="31790"/>
                    <a:pt x="16613" y="31256"/>
                  </a:cubicBezTo>
                  <a:cubicBezTo>
                    <a:pt x="16646" y="30689"/>
                    <a:pt x="16613" y="30122"/>
                    <a:pt x="16613" y="29588"/>
                  </a:cubicBezTo>
                  <a:cubicBezTo>
                    <a:pt x="16513" y="27353"/>
                    <a:pt x="16079" y="25252"/>
                    <a:pt x="15612" y="23183"/>
                  </a:cubicBezTo>
                  <a:cubicBezTo>
                    <a:pt x="15145" y="21182"/>
                    <a:pt x="14678" y="19247"/>
                    <a:pt x="14478" y="17313"/>
                  </a:cubicBezTo>
                  <a:cubicBezTo>
                    <a:pt x="14278" y="15445"/>
                    <a:pt x="14311" y="13610"/>
                    <a:pt x="14311" y="11909"/>
                  </a:cubicBezTo>
                  <a:cubicBezTo>
                    <a:pt x="14311" y="10174"/>
                    <a:pt x="14278" y="8573"/>
                    <a:pt x="14011" y="7139"/>
                  </a:cubicBezTo>
                  <a:cubicBezTo>
                    <a:pt x="13510" y="4270"/>
                    <a:pt x="12143" y="2168"/>
                    <a:pt x="10842" y="1168"/>
                  </a:cubicBezTo>
                  <a:cubicBezTo>
                    <a:pt x="10241" y="667"/>
                    <a:pt x="9641" y="401"/>
                    <a:pt x="9274" y="234"/>
                  </a:cubicBezTo>
                  <a:cubicBezTo>
                    <a:pt x="9074" y="134"/>
                    <a:pt x="8907" y="100"/>
                    <a:pt x="8807" y="67"/>
                  </a:cubicBezTo>
                  <a:cubicBezTo>
                    <a:pt x="8674" y="0"/>
                    <a:pt x="8640" y="0"/>
                    <a:pt x="86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9;p47">
              <a:extLst>
                <a:ext uri="{FF2B5EF4-FFF2-40B4-BE49-F238E27FC236}">
                  <a16:creationId xmlns:a16="http://schemas.microsoft.com/office/drawing/2014/main" id="{821DF63C-A724-A344-1EFE-677D24225059}"/>
                </a:ext>
              </a:extLst>
            </p:cNvPr>
            <p:cNvSpPr/>
            <p:nvPr/>
          </p:nvSpPr>
          <p:spPr>
            <a:xfrm>
              <a:off x="8066582" y="3466629"/>
              <a:ext cx="99031" cy="48272"/>
            </a:xfrm>
            <a:custGeom>
              <a:avLst/>
              <a:gdLst/>
              <a:ahLst/>
              <a:cxnLst/>
              <a:rect l="l" t="t" r="r" b="b"/>
              <a:pathLst>
                <a:path w="5972" h="2911" extrusionOk="0">
                  <a:moveTo>
                    <a:pt x="348" y="0"/>
                  </a:moveTo>
                  <a:cubicBezTo>
                    <a:pt x="123" y="0"/>
                    <a:pt x="0" y="20"/>
                    <a:pt x="0" y="39"/>
                  </a:cubicBezTo>
                  <a:cubicBezTo>
                    <a:pt x="0" y="106"/>
                    <a:pt x="1568" y="72"/>
                    <a:pt x="3269" y="906"/>
                  </a:cubicBezTo>
                  <a:cubicBezTo>
                    <a:pt x="4927" y="1686"/>
                    <a:pt x="5888" y="2910"/>
                    <a:pt x="5967" y="2910"/>
                  </a:cubicBezTo>
                  <a:cubicBezTo>
                    <a:pt x="5969" y="2910"/>
                    <a:pt x="5970" y="2909"/>
                    <a:pt x="5971" y="2908"/>
                  </a:cubicBezTo>
                  <a:cubicBezTo>
                    <a:pt x="5971" y="2908"/>
                    <a:pt x="5771" y="2574"/>
                    <a:pt x="5337" y="2140"/>
                  </a:cubicBezTo>
                  <a:cubicBezTo>
                    <a:pt x="4904" y="1673"/>
                    <a:pt x="4237" y="1106"/>
                    <a:pt x="3336" y="706"/>
                  </a:cubicBezTo>
                  <a:cubicBezTo>
                    <a:pt x="2469" y="272"/>
                    <a:pt x="1635" y="72"/>
                    <a:pt x="1001" y="39"/>
                  </a:cubicBezTo>
                  <a:cubicBezTo>
                    <a:pt x="733" y="11"/>
                    <a:pt x="513" y="0"/>
                    <a:pt x="34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60;p47">
              <a:extLst>
                <a:ext uri="{FF2B5EF4-FFF2-40B4-BE49-F238E27FC236}">
                  <a16:creationId xmlns:a16="http://schemas.microsoft.com/office/drawing/2014/main" id="{4AC9F7D2-DF7E-59DB-B45A-C9C33E0A334F}"/>
                </a:ext>
              </a:extLst>
            </p:cNvPr>
            <p:cNvSpPr/>
            <p:nvPr/>
          </p:nvSpPr>
          <p:spPr>
            <a:xfrm>
              <a:off x="7845753" y="3086144"/>
              <a:ext cx="293858" cy="402159"/>
            </a:xfrm>
            <a:custGeom>
              <a:avLst/>
              <a:gdLst/>
              <a:ahLst/>
              <a:cxnLst/>
              <a:rect l="l" t="t" r="r" b="b"/>
              <a:pathLst>
                <a:path w="17721" h="24252" extrusionOk="0">
                  <a:moveTo>
                    <a:pt x="575" y="1"/>
                  </a:moveTo>
                  <a:lnTo>
                    <a:pt x="575" y="14"/>
                  </a:lnTo>
                  <a:lnTo>
                    <a:pt x="575" y="14"/>
                  </a:lnTo>
                  <a:cubicBezTo>
                    <a:pt x="578" y="5"/>
                    <a:pt x="578" y="1"/>
                    <a:pt x="575" y="1"/>
                  </a:cubicBezTo>
                  <a:close/>
                  <a:moveTo>
                    <a:pt x="575" y="14"/>
                  </a:moveTo>
                  <a:cubicBezTo>
                    <a:pt x="546" y="101"/>
                    <a:pt x="259" y="596"/>
                    <a:pt x="108" y="1502"/>
                  </a:cubicBezTo>
                  <a:cubicBezTo>
                    <a:pt x="91" y="1631"/>
                    <a:pt x="78" y="1769"/>
                    <a:pt x="70" y="1914"/>
                  </a:cubicBezTo>
                  <a:lnTo>
                    <a:pt x="70" y="1914"/>
                  </a:lnTo>
                  <a:cubicBezTo>
                    <a:pt x="82" y="1805"/>
                    <a:pt x="95" y="1700"/>
                    <a:pt x="108" y="1602"/>
                  </a:cubicBezTo>
                  <a:cubicBezTo>
                    <a:pt x="208" y="1102"/>
                    <a:pt x="375" y="735"/>
                    <a:pt x="441" y="468"/>
                  </a:cubicBezTo>
                  <a:cubicBezTo>
                    <a:pt x="475" y="334"/>
                    <a:pt x="575" y="268"/>
                    <a:pt x="575" y="168"/>
                  </a:cubicBezTo>
                  <a:lnTo>
                    <a:pt x="575" y="14"/>
                  </a:lnTo>
                  <a:close/>
                  <a:moveTo>
                    <a:pt x="70" y="1914"/>
                  </a:moveTo>
                  <a:cubicBezTo>
                    <a:pt x="23" y="2365"/>
                    <a:pt x="1" y="2907"/>
                    <a:pt x="108" y="3470"/>
                  </a:cubicBezTo>
                  <a:cubicBezTo>
                    <a:pt x="241" y="4170"/>
                    <a:pt x="541" y="4971"/>
                    <a:pt x="1109" y="5738"/>
                  </a:cubicBezTo>
                  <a:cubicBezTo>
                    <a:pt x="1642" y="6472"/>
                    <a:pt x="2510" y="7106"/>
                    <a:pt x="3577" y="7439"/>
                  </a:cubicBezTo>
                  <a:cubicBezTo>
                    <a:pt x="4094" y="7606"/>
                    <a:pt x="4653" y="7698"/>
                    <a:pt x="5228" y="7698"/>
                  </a:cubicBezTo>
                  <a:cubicBezTo>
                    <a:pt x="5804" y="7698"/>
                    <a:pt x="6396" y="7606"/>
                    <a:pt x="6979" y="7406"/>
                  </a:cubicBezTo>
                  <a:cubicBezTo>
                    <a:pt x="8147" y="6972"/>
                    <a:pt x="9114" y="6105"/>
                    <a:pt x="10248" y="5438"/>
                  </a:cubicBezTo>
                  <a:cubicBezTo>
                    <a:pt x="10782" y="5104"/>
                    <a:pt x="11416" y="4838"/>
                    <a:pt x="12083" y="4771"/>
                  </a:cubicBezTo>
                  <a:cubicBezTo>
                    <a:pt x="12225" y="4747"/>
                    <a:pt x="12374" y="4735"/>
                    <a:pt x="12526" y="4735"/>
                  </a:cubicBezTo>
                  <a:cubicBezTo>
                    <a:pt x="13019" y="4735"/>
                    <a:pt x="13543" y="4865"/>
                    <a:pt x="13951" y="5171"/>
                  </a:cubicBezTo>
                  <a:cubicBezTo>
                    <a:pt x="14485" y="5605"/>
                    <a:pt x="14852" y="6172"/>
                    <a:pt x="15119" y="6806"/>
                  </a:cubicBezTo>
                  <a:cubicBezTo>
                    <a:pt x="15352" y="7439"/>
                    <a:pt x="15519" y="8107"/>
                    <a:pt x="15652" y="8740"/>
                  </a:cubicBezTo>
                  <a:cubicBezTo>
                    <a:pt x="15952" y="10008"/>
                    <a:pt x="16186" y="11242"/>
                    <a:pt x="16419" y="12443"/>
                  </a:cubicBezTo>
                  <a:cubicBezTo>
                    <a:pt x="16820" y="14811"/>
                    <a:pt x="17120" y="16946"/>
                    <a:pt x="17287" y="18781"/>
                  </a:cubicBezTo>
                  <a:cubicBezTo>
                    <a:pt x="17454" y="20582"/>
                    <a:pt x="17587" y="22083"/>
                    <a:pt x="17620" y="23084"/>
                  </a:cubicBezTo>
                  <a:cubicBezTo>
                    <a:pt x="17654" y="23584"/>
                    <a:pt x="17720" y="23951"/>
                    <a:pt x="17720" y="24251"/>
                  </a:cubicBezTo>
                  <a:lnTo>
                    <a:pt x="17720" y="24185"/>
                  </a:lnTo>
                  <a:cubicBezTo>
                    <a:pt x="17720" y="23951"/>
                    <a:pt x="17654" y="23518"/>
                    <a:pt x="17654" y="23017"/>
                  </a:cubicBezTo>
                  <a:cubicBezTo>
                    <a:pt x="17620" y="21983"/>
                    <a:pt x="17520" y="20515"/>
                    <a:pt x="17387" y="18681"/>
                  </a:cubicBezTo>
                  <a:cubicBezTo>
                    <a:pt x="17220" y="16846"/>
                    <a:pt x="16953" y="14678"/>
                    <a:pt x="16553" y="12310"/>
                  </a:cubicBezTo>
                  <a:cubicBezTo>
                    <a:pt x="16319" y="11142"/>
                    <a:pt x="16086" y="9908"/>
                    <a:pt x="15786" y="8607"/>
                  </a:cubicBezTo>
                  <a:cubicBezTo>
                    <a:pt x="15652" y="7940"/>
                    <a:pt x="15485" y="7273"/>
                    <a:pt x="15252" y="6639"/>
                  </a:cubicBezTo>
                  <a:cubicBezTo>
                    <a:pt x="14985" y="6005"/>
                    <a:pt x="14618" y="5338"/>
                    <a:pt x="14051" y="4938"/>
                  </a:cubicBezTo>
                  <a:cubicBezTo>
                    <a:pt x="13561" y="4583"/>
                    <a:pt x="12937" y="4452"/>
                    <a:pt x="12361" y="4452"/>
                  </a:cubicBezTo>
                  <a:cubicBezTo>
                    <a:pt x="12232" y="4452"/>
                    <a:pt x="12105" y="4458"/>
                    <a:pt x="11983" y="4471"/>
                  </a:cubicBezTo>
                  <a:cubicBezTo>
                    <a:pt x="11282" y="4604"/>
                    <a:pt x="10649" y="4838"/>
                    <a:pt x="10082" y="5171"/>
                  </a:cubicBezTo>
                  <a:cubicBezTo>
                    <a:pt x="8947" y="5905"/>
                    <a:pt x="7980" y="6739"/>
                    <a:pt x="6879" y="7139"/>
                  </a:cubicBezTo>
                  <a:cubicBezTo>
                    <a:pt x="6341" y="7351"/>
                    <a:pt x="5778" y="7444"/>
                    <a:pt x="5227" y="7444"/>
                  </a:cubicBezTo>
                  <a:cubicBezTo>
                    <a:pt x="4652" y="7444"/>
                    <a:pt x="4088" y="7343"/>
                    <a:pt x="3577" y="7173"/>
                  </a:cubicBezTo>
                  <a:cubicBezTo>
                    <a:pt x="2543" y="6839"/>
                    <a:pt x="1709" y="6272"/>
                    <a:pt x="1142" y="5571"/>
                  </a:cubicBezTo>
                  <a:cubicBezTo>
                    <a:pt x="608" y="4838"/>
                    <a:pt x="275" y="4037"/>
                    <a:pt x="141" y="3336"/>
                  </a:cubicBezTo>
                  <a:cubicBezTo>
                    <a:pt x="67" y="2817"/>
                    <a:pt x="48" y="2334"/>
                    <a:pt x="70" y="1914"/>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1;p47">
              <a:extLst>
                <a:ext uri="{FF2B5EF4-FFF2-40B4-BE49-F238E27FC236}">
                  <a16:creationId xmlns:a16="http://schemas.microsoft.com/office/drawing/2014/main" id="{A3BA7373-773B-5B16-4481-F9CA21D4C37B}"/>
                </a:ext>
              </a:extLst>
            </p:cNvPr>
            <p:cNvSpPr/>
            <p:nvPr/>
          </p:nvSpPr>
          <p:spPr>
            <a:xfrm>
              <a:off x="7783370" y="3516493"/>
              <a:ext cx="514986" cy="342429"/>
            </a:xfrm>
            <a:custGeom>
              <a:avLst/>
              <a:gdLst/>
              <a:ahLst/>
              <a:cxnLst/>
              <a:rect l="l" t="t" r="r" b="b"/>
              <a:pathLst>
                <a:path w="31056" h="20650" extrusionOk="0">
                  <a:moveTo>
                    <a:pt x="3503" y="1"/>
                  </a:moveTo>
                  <a:cubicBezTo>
                    <a:pt x="3436" y="1"/>
                    <a:pt x="3436" y="1"/>
                    <a:pt x="3369" y="34"/>
                  </a:cubicBezTo>
                  <a:cubicBezTo>
                    <a:pt x="3336" y="67"/>
                    <a:pt x="3203" y="134"/>
                    <a:pt x="3069" y="201"/>
                  </a:cubicBezTo>
                  <a:cubicBezTo>
                    <a:pt x="2836" y="334"/>
                    <a:pt x="2435" y="634"/>
                    <a:pt x="2035" y="1001"/>
                  </a:cubicBezTo>
                  <a:cubicBezTo>
                    <a:pt x="1602" y="1402"/>
                    <a:pt x="1168" y="1969"/>
                    <a:pt x="768" y="2669"/>
                  </a:cubicBezTo>
                  <a:cubicBezTo>
                    <a:pt x="401" y="3403"/>
                    <a:pt x="67" y="4304"/>
                    <a:pt x="34" y="5338"/>
                  </a:cubicBezTo>
                  <a:cubicBezTo>
                    <a:pt x="0" y="6339"/>
                    <a:pt x="167" y="7506"/>
                    <a:pt x="701" y="8573"/>
                  </a:cubicBezTo>
                  <a:cubicBezTo>
                    <a:pt x="1201" y="9674"/>
                    <a:pt x="2102" y="10675"/>
                    <a:pt x="3269" y="11375"/>
                  </a:cubicBezTo>
                  <a:cubicBezTo>
                    <a:pt x="4470" y="12076"/>
                    <a:pt x="5838" y="12543"/>
                    <a:pt x="7306" y="12743"/>
                  </a:cubicBezTo>
                  <a:cubicBezTo>
                    <a:pt x="8064" y="12867"/>
                    <a:pt x="8859" y="12906"/>
                    <a:pt x="9667" y="12906"/>
                  </a:cubicBezTo>
                  <a:cubicBezTo>
                    <a:pt x="10388" y="12906"/>
                    <a:pt x="11119" y="12875"/>
                    <a:pt x="11842" y="12843"/>
                  </a:cubicBezTo>
                  <a:cubicBezTo>
                    <a:pt x="12609" y="12743"/>
                    <a:pt x="13377" y="12710"/>
                    <a:pt x="14110" y="12676"/>
                  </a:cubicBezTo>
                  <a:cubicBezTo>
                    <a:pt x="14391" y="12664"/>
                    <a:pt x="14672" y="12656"/>
                    <a:pt x="14950" y="12656"/>
                  </a:cubicBezTo>
                  <a:cubicBezTo>
                    <a:pt x="15430" y="12656"/>
                    <a:pt x="15901" y="12680"/>
                    <a:pt x="16345" y="12743"/>
                  </a:cubicBezTo>
                  <a:cubicBezTo>
                    <a:pt x="17046" y="12877"/>
                    <a:pt x="17713" y="13177"/>
                    <a:pt x="18180" y="13677"/>
                  </a:cubicBezTo>
                  <a:cubicBezTo>
                    <a:pt x="18647" y="14177"/>
                    <a:pt x="18981" y="14811"/>
                    <a:pt x="19247" y="15378"/>
                  </a:cubicBezTo>
                  <a:cubicBezTo>
                    <a:pt x="19881" y="16579"/>
                    <a:pt x="20715" y="17647"/>
                    <a:pt x="21616" y="18380"/>
                  </a:cubicBezTo>
                  <a:cubicBezTo>
                    <a:pt x="22583" y="19181"/>
                    <a:pt x="23584" y="19715"/>
                    <a:pt x="24551" y="20048"/>
                  </a:cubicBezTo>
                  <a:cubicBezTo>
                    <a:pt x="25788" y="20504"/>
                    <a:pt x="26953" y="20649"/>
                    <a:pt x="27920" y="20649"/>
                  </a:cubicBezTo>
                  <a:cubicBezTo>
                    <a:pt x="28440" y="20649"/>
                    <a:pt x="28903" y="20607"/>
                    <a:pt x="29288" y="20549"/>
                  </a:cubicBezTo>
                  <a:cubicBezTo>
                    <a:pt x="29888" y="20415"/>
                    <a:pt x="30322" y="20349"/>
                    <a:pt x="30589" y="20215"/>
                  </a:cubicBezTo>
                  <a:cubicBezTo>
                    <a:pt x="30722" y="20182"/>
                    <a:pt x="30856" y="20148"/>
                    <a:pt x="30922" y="20082"/>
                  </a:cubicBezTo>
                  <a:cubicBezTo>
                    <a:pt x="31023" y="20048"/>
                    <a:pt x="31056" y="20048"/>
                    <a:pt x="31056" y="20048"/>
                  </a:cubicBezTo>
                  <a:cubicBezTo>
                    <a:pt x="31056" y="20032"/>
                    <a:pt x="31048" y="20032"/>
                    <a:pt x="31039" y="20032"/>
                  </a:cubicBezTo>
                  <a:cubicBezTo>
                    <a:pt x="31031" y="20032"/>
                    <a:pt x="31023" y="20032"/>
                    <a:pt x="31023" y="20015"/>
                  </a:cubicBezTo>
                  <a:cubicBezTo>
                    <a:pt x="30922" y="20015"/>
                    <a:pt x="30822" y="20048"/>
                    <a:pt x="30689" y="20082"/>
                  </a:cubicBezTo>
                  <a:cubicBezTo>
                    <a:pt x="30389" y="20215"/>
                    <a:pt x="29922" y="20315"/>
                    <a:pt x="29388" y="20382"/>
                  </a:cubicBezTo>
                  <a:cubicBezTo>
                    <a:pt x="29016" y="20437"/>
                    <a:pt x="28587" y="20473"/>
                    <a:pt x="28111" y="20473"/>
                  </a:cubicBezTo>
                  <a:cubicBezTo>
                    <a:pt x="27135" y="20473"/>
                    <a:pt x="25963" y="20319"/>
                    <a:pt x="24685" y="19848"/>
                  </a:cubicBezTo>
                  <a:cubicBezTo>
                    <a:pt x="23751" y="19515"/>
                    <a:pt x="22750" y="18981"/>
                    <a:pt x="21849" y="18214"/>
                  </a:cubicBezTo>
                  <a:cubicBezTo>
                    <a:pt x="20915" y="17480"/>
                    <a:pt x="20081" y="16479"/>
                    <a:pt x="19514" y="15245"/>
                  </a:cubicBezTo>
                  <a:cubicBezTo>
                    <a:pt x="19214" y="14678"/>
                    <a:pt x="18881" y="14044"/>
                    <a:pt x="18380" y="13510"/>
                  </a:cubicBezTo>
                  <a:cubicBezTo>
                    <a:pt x="17880" y="12977"/>
                    <a:pt x="17179" y="12676"/>
                    <a:pt x="16412" y="12543"/>
                  </a:cubicBezTo>
                  <a:cubicBezTo>
                    <a:pt x="15982" y="12465"/>
                    <a:pt x="15541" y="12432"/>
                    <a:pt x="15102" y="12432"/>
                  </a:cubicBezTo>
                  <a:cubicBezTo>
                    <a:pt x="14791" y="12432"/>
                    <a:pt x="14481" y="12449"/>
                    <a:pt x="14177" y="12476"/>
                  </a:cubicBezTo>
                  <a:cubicBezTo>
                    <a:pt x="13410" y="12543"/>
                    <a:pt x="12676" y="12576"/>
                    <a:pt x="11876" y="12643"/>
                  </a:cubicBezTo>
                  <a:cubicBezTo>
                    <a:pt x="11209" y="12672"/>
                    <a:pt x="10549" y="12695"/>
                    <a:pt x="9895" y="12695"/>
                  </a:cubicBezTo>
                  <a:cubicBezTo>
                    <a:pt x="9044" y="12695"/>
                    <a:pt x="8203" y="12656"/>
                    <a:pt x="7372" y="12543"/>
                  </a:cubicBezTo>
                  <a:cubicBezTo>
                    <a:pt x="5971" y="12343"/>
                    <a:pt x="4570" y="11909"/>
                    <a:pt x="3470" y="11209"/>
                  </a:cubicBezTo>
                  <a:cubicBezTo>
                    <a:pt x="2335" y="10542"/>
                    <a:pt x="1401" y="9541"/>
                    <a:pt x="901" y="8507"/>
                  </a:cubicBezTo>
                  <a:cubicBezTo>
                    <a:pt x="401" y="7473"/>
                    <a:pt x="201" y="6339"/>
                    <a:pt x="234" y="5338"/>
                  </a:cubicBezTo>
                  <a:cubicBezTo>
                    <a:pt x="234" y="4337"/>
                    <a:pt x="534" y="3470"/>
                    <a:pt x="901" y="2736"/>
                  </a:cubicBezTo>
                  <a:cubicBezTo>
                    <a:pt x="1301" y="2035"/>
                    <a:pt x="1735" y="1502"/>
                    <a:pt x="2135" y="1068"/>
                  </a:cubicBezTo>
                  <a:cubicBezTo>
                    <a:pt x="2536" y="668"/>
                    <a:pt x="2869" y="401"/>
                    <a:pt x="3136" y="234"/>
                  </a:cubicBezTo>
                  <a:lnTo>
                    <a:pt x="3503"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2;p47">
              <a:extLst>
                <a:ext uri="{FF2B5EF4-FFF2-40B4-BE49-F238E27FC236}">
                  <a16:creationId xmlns:a16="http://schemas.microsoft.com/office/drawing/2014/main" id="{82A2A9B7-B8F8-444B-4EEB-D3582EDB0BF5}"/>
                </a:ext>
              </a:extLst>
            </p:cNvPr>
            <p:cNvSpPr/>
            <p:nvPr/>
          </p:nvSpPr>
          <p:spPr>
            <a:xfrm>
              <a:off x="8167802" y="3633217"/>
              <a:ext cx="102911" cy="113955"/>
            </a:xfrm>
            <a:custGeom>
              <a:avLst/>
              <a:gdLst/>
              <a:ahLst/>
              <a:cxnLst/>
              <a:rect l="l" t="t" r="r" b="b"/>
              <a:pathLst>
                <a:path w="6206" h="6872" extrusionOk="0">
                  <a:moveTo>
                    <a:pt x="1" y="0"/>
                  </a:moveTo>
                  <a:cubicBezTo>
                    <a:pt x="1" y="33"/>
                    <a:pt x="468" y="300"/>
                    <a:pt x="1168" y="767"/>
                  </a:cubicBezTo>
                  <a:cubicBezTo>
                    <a:pt x="1869" y="1201"/>
                    <a:pt x="2803" y="1968"/>
                    <a:pt x="3670" y="2935"/>
                  </a:cubicBezTo>
                  <a:cubicBezTo>
                    <a:pt x="4504" y="3869"/>
                    <a:pt x="5171" y="4870"/>
                    <a:pt x="5538" y="5637"/>
                  </a:cubicBezTo>
                  <a:cubicBezTo>
                    <a:pt x="5972" y="6371"/>
                    <a:pt x="6138" y="6872"/>
                    <a:pt x="6172" y="6872"/>
                  </a:cubicBezTo>
                  <a:cubicBezTo>
                    <a:pt x="6205" y="6872"/>
                    <a:pt x="6172" y="6772"/>
                    <a:pt x="6072" y="6538"/>
                  </a:cubicBezTo>
                  <a:cubicBezTo>
                    <a:pt x="6038" y="6305"/>
                    <a:pt x="5871" y="5971"/>
                    <a:pt x="5705" y="5604"/>
                  </a:cubicBezTo>
                  <a:cubicBezTo>
                    <a:pt x="5338" y="4837"/>
                    <a:pt x="4704" y="3803"/>
                    <a:pt x="3837" y="2802"/>
                  </a:cubicBezTo>
                  <a:cubicBezTo>
                    <a:pt x="2969" y="1801"/>
                    <a:pt x="2002" y="1101"/>
                    <a:pt x="1235" y="634"/>
                  </a:cubicBezTo>
                  <a:cubicBezTo>
                    <a:pt x="868" y="367"/>
                    <a:pt x="534" y="200"/>
                    <a:pt x="334" y="133"/>
                  </a:cubicBezTo>
                  <a:cubicBezTo>
                    <a:pt x="134" y="33"/>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3;p47">
              <a:extLst>
                <a:ext uri="{FF2B5EF4-FFF2-40B4-BE49-F238E27FC236}">
                  <a16:creationId xmlns:a16="http://schemas.microsoft.com/office/drawing/2014/main" id="{E344C44E-F871-4E63-B6BA-574B5BAE975B}"/>
                </a:ext>
              </a:extLst>
            </p:cNvPr>
            <p:cNvSpPr/>
            <p:nvPr/>
          </p:nvSpPr>
          <p:spPr>
            <a:xfrm>
              <a:off x="7378458" y="3514321"/>
              <a:ext cx="407134" cy="82946"/>
            </a:xfrm>
            <a:custGeom>
              <a:avLst/>
              <a:gdLst/>
              <a:ahLst/>
              <a:cxnLst/>
              <a:rect l="l" t="t" r="r" b="b"/>
              <a:pathLst>
                <a:path w="24552" h="5002" extrusionOk="0">
                  <a:moveTo>
                    <a:pt x="9177" y="0"/>
                  </a:moveTo>
                  <a:cubicBezTo>
                    <a:pt x="8684" y="0"/>
                    <a:pt x="8204" y="11"/>
                    <a:pt x="7740" y="32"/>
                  </a:cubicBezTo>
                  <a:cubicBezTo>
                    <a:pt x="6973" y="98"/>
                    <a:pt x="6239" y="132"/>
                    <a:pt x="5572" y="265"/>
                  </a:cubicBezTo>
                  <a:cubicBezTo>
                    <a:pt x="5171" y="332"/>
                    <a:pt x="4838" y="332"/>
                    <a:pt x="4571" y="399"/>
                  </a:cubicBezTo>
                  <a:cubicBezTo>
                    <a:pt x="4237" y="499"/>
                    <a:pt x="3937" y="565"/>
                    <a:pt x="3637" y="632"/>
                  </a:cubicBezTo>
                  <a:cubicBezTo>
                    <a:pt x="3070" y="699"/>
                    <a:pt x="2569" y="866"/>
                    <a:pt x="2102" y="999"/>
                  </a:cubicBezTo>
                  <a:cubicBezTo>
                    <a:pt x="1902" y="1032"/>
                    <a:pt x="1669" y="1132"/>
                    <a:pt x="1469" y="1166"/>
                  </a:cubicBezTo>
                  <a:cubicBezTo>
                    <a:pt x="1302" y="1199"/>
                    <a:pt x="1135" y="1299"/>
                    <a:pt x="968" y="1333"/>
                  </a:cubicBezTo>
                  <a:cubicBezTo>
                    <a:pt x="701" y="1399"/>
                    <a:pt x="435" y="1499"/>
                    <a:pt x="268" y="1566"/>
                  </a:cubicBezTo>
                  <a:lnTo>
                    <a:pt x="1" y="1699"/>
                  </a:lnTo>
                  <a:cubicBezTo>
                    <a:pt x="1" y="1699"/>
                    <a:pt x="101" y="1666"/>
                    <a:pt x="268" y="1633"/>
                  </a:cubicBezTo>
                  <a:cubicBezTo>
                    <a:pt x="435" y="1566"/>
                    <a:pt x="701" y="1499"/>
                    <a:pt x="968" y="1399"/>
                  </a:cubicBezTo>
                  <a:cubicBezTo>
                    <a:pt x="1102" y="1366"/>
                    <a:pt x="1302" y="1299"/>
                    <a:pt x="1469" y="1232"/>
                  </a:cubicBezTo>
                  <a:cubicBezTo>
                    <a:pt x="1669" y="1199"/>
                    <a:pt x="1902" y="1132"/>
                    <a:pt x="2102" y="1099"/>
                  </a:cubicBezTo>
                  <a:cubicBezTo>
                    <a:pt x="2569" y="966"/>
                    <a:pt x="3070" y="799"/>
                    <a:pt x="3637" y="699"/>
                  </a:cubicBezTo>
                  <a:cubicBezTo>
                    <a:pt x="3904" y="665"/>
                    <a:pt x="4237" y="599"/>
                    <a:pt x="4538" y="532"/>
                  </a:cubicBezTo>
                  <a:cubicBezTo>
                    <a:pt x="4804" y="499"/>
                    <a:pt x="5138" y="465"/>
                    <a:pt x="5472" y="432"/>
                  </a:cubicBezTo>
                  <a:cubicBezTo>
                    <a:pt x="6139" y="298"/>
                    <a:pt x="6906" y="265"/>
                    <a:pt x="7640" y="198"/>
                  </a:cubicBezTo>
                  <a:cubicBezTo>
                    <a:pt x="7958" y="191"/>
                    <a:pt x="8284" y="187"/>
                    <a:pt x="8617" y="187"/>
                  </a:cubicBezTo>
                  <a:cubicBezTo>
                    <a:pt x="9893" y="187"/>
                    <a:pt x="11268" y="247"/>
                    <a:pt x="12643" y="432"/>
                  </a:cubicBezTo>
                  <a:cubicBezTo>
                    <a:pt x="14445" y="665"/>
                    <a:pt x="16079" y="1099"/>
                    <a:pt x="17513" y="1533"/>
                  </a:cubicBezTo>
                  <a:cubicBezTo>
                    <a:pt x="18247" y="1800"/>
                    <a:pt x="18948" y="2000"/>
                    <a:pt x="19582" y="2300"/>
                  </a:cubicBezTo>
                  <a:cubicBezTo>
                    <a:pt x="19915" y="2400"/>
                    <a:pt x="20182" y="2533"/>
                    <a:pt x="20482" y="2667"/>
                  </a:cubicBezTo>
                  <a:cubicBezTo>
                    <a:pt x="20782" y="2834"/>
                    <a:pt x="21083" y="2967"/>
                    <a:pt x="21316" y="3100"/>
                  </a:cubicBezTo>
                  <a:cubicBezTo>
                    <a:pt x="21850" y="3334"/>
                    <a:pt x="22284" y="3634"/>
                    <a:pt x="22684" y="3834"/>
                  </a:cubicBezTo>
                  <a:cubicBezTo>
                    <a:pt x="22884" y="3968"/>
                    <a:pt x="23084" y="4101"/>
                    <a:pt x="23251" y="4168"/>
                  </a:cubicBezTo>
                  <a:cubicBezTo>
                    <a:pt x="23418" y="4268"/>
                    <a:pt x="23584" y="4368"/>
                    <a:pt x="23718" y="4468"/>
                  </a:cubicBezTo>
                  <a:cubicBezTo>
                    <a:pt x="23951" y="4635"/>
                    <a:pt x="24152" y="4768"/>
                    <a:pt x="24318" y="4868"/>
                  </a:cubicBezTo>
                  <a:cubicBezTo>
                    <a:pt x="24452" y="4968"/>
                    <a:pt x="24552" y="5002"/>
                    <a:pt x="24552" y="5002"/>
                  </a:cubicBezTo>
                  <a:lnTo>
                    <a:pt x="24418" y="4868"/>
                  </a:lnTo>
                  <a:cubicBezTo>
                    <a:pt x="24252" y="4735"/>
                    <a:pt x="24018" y="4568"/>
                    <a:pt x="23785" y="4401"/>
                  </a:cubicBezTo>
                  <a:cubicBezTo>
                    <a:pt x="23618" y="4301"/>
                    <a:pt x="23484" y="4201"/>
                    <a:pt x="23318" y="4068"/>
                  </a:cubicBezTo>
                  <a:cubicBezTo>
                    <a:pt x="23151" y="3968"/>
                    <a:pt x="22984" y="3868"/>
                    <a:pt x="22784" y="3734"/>
                  </a:cubicBezTo>
                  <a:cubicBezTo>
                    <a:pt x="22350" y="3501"/>
                    <a:pt x="21950" y="3201"/>
                    <a:pt x="21416" y="2967"/>
                  </a:cubicBezTo>
                  <a:cubicBezTo>
                    <a:pt x="21116" y="2834"/>
                    <a:pt x="20849" y="2667"/>
                    <a:pt x="20582" y="2533"/>
                  </a:cubicBezTo>
                  <a:cubicBezTo>
                    <a:pt x="20282" y="2367"/>
                    <a:pt x="19982" y="2233"/>
                    <a:pt x="19648" y="2133"/>
                  </a:cubicBezTo>
                  <a:cubicBezTo>
                    <a:pt x="19015" y="1833"/>
                    <a:pt x="18314" y="1566"/>
                    <a:pt x="17614" y="1333"/>
                  </a:cubicBezTo>
                  <a:cubicBezTo>
                    <a:pt x="16146" y="866"/>
                    <a:pt x="14478" y="465"/>
                    <a:pt x="12743" y="198"/>
                  </a:cubicBezTo>
                  <a:cubicBezTo>
                    <a:pt x="11511" y="59"/>
                    <a:pt x="10311" y="0"/>
                    <a:pt x="9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4;p47">
              <a:extLst>
                <a:ext uri="{FF2B5EF4-FFF2-40B4-BE49-F238E27FC236}">
                  <a16:creationId xmlns:a16="http://schemas.microsoft.com/office/drawing/2014/main" id="{F1D46B96-3E7A-4305-C261-11E7BFEAA968}"/>
                </a:ext>
              </a:extLst>
            </p:cNvPr>
            <p:cNvSpPr/>
            <p:nvPr/>
          </p:nvSpPr>
          <p:spPr>
            <a:xfrm>
              <a:off x="7518962" y="3448438"/>
              <a:ext cx="46481" cy="67541"/>
            </a:xfrm>
            <a:custGeom>
              <a:avLst/>
              <a:gdLst/>
              <a:ahLst/>
              <a:cxnLst/>
              <a:rect l="l" t="t" r="r" b="b"/>
              <a:pathLst>
                <a:path w="2803" h="4073" extrusionOk="0">
                  <a:moveTo>
                    <a:pt x="69" y="1"/>
                  </a:moveTo>
                  <a:cubicBezTo>
                    <a:pt x="69" y="1"/>
                    <a:pt x="68" y="1"/>
                    <a:pt x="67" y="2"/>
                  </a:cubicBezTo>
                  <a:cubicBezTo>
                    <a:pt x="1" y="68"/>
                    <a:pt x="301" y="1136"/>
                    <a:pt x="1068" y="2270"/>
                  </a:cubicBezTo>
                  <a:cubicBezTo>
                    <a:pt x="1785" y="3378"/>
                    <a:pt x="2630" y="4072"/>
                    <a:pt x="2730" y="4072"/>
                  </a:cubicBezTo>
                  <a:cubicBezTo>
                    <a:pt x="2733" y="4072"/>
                    <a:pt x="2734" y="4072"/>
                    <a:pt x="2736" y="4071"/>
                  </a:cubicBezTo>
                  <a:cubicBezTo>
                    <a:pt x="2803" y="4005"/>
                    <a:pt x="2002" y="3271"/>
                    <a:pt x="1235" y="2137"/>
                  </a:cubicBezTo>
                  <a:cubicBezTo>
                    <a:pt x="513" y="1020"/>
                    <a:pt x="113" y="1"/>
                    <a:pt x="6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5;p47">
              <a:extLst>
                <a:ext uri="{FF2B5EF4-FFF2-40B4-BE49-F238E27FC236}">
                  <a16:creationId xmlns:a16="http://schemas.microsoft.com/office/drawing/2014/main" id="{7704961C-7F30-F00D-9A5A-174FEDF0D341}"/>
                </a:ext>
              </a:extLst>
            </p:cNvPr>
            <p:cNvSpPr/>
            <p:nvPr/>
          </p:nvSpPr>
          <p:spPr>
            <a:xfrm>
              <a:off x="6657716" y="3639253"/>
              <a:ext cx="1189280" cy="234045"/>
            </a:xfrm>
            <a:custGeom>
              <a:avLst/>
              <a:gdLst/>
              <a:ahLst/>
              <a:cxnLst/>
              <a:rect l="l" t="t" r="r" b="b"/>
              <a:pathLst>
                <a:path w="71719" h="14114" extrusionOk="0">
                  <a:moveTo>
                    <a:pt x="36872" y="1"/>
                  </a:moveTo>
                  <a:cubicBezTo>
                    <a:pt x="36757" y="1"/>
                    <a:pt x="36642" y="2"/>
                    <a:pt x="36527" y="3"/>
                  </a:cubicBezTo>
                  <a:cubicBezTo>
                    <a:pt x="33825" y="70"/>
                    <a:pt x="31223" y="603"/>
                    <a:pt x="28721" y="970"/>
                  </a:cubicBezTo>
                  <a:cubicBezTo>
                    <a:pt x="27487" y="1170"/>
                    <a:pt x="26219" y="1304"/>
                    <a:pt x="25018" y="1404"/>
                  </a:cubicBezTo>
                  <a:cubicBezTo>
                    <a:pt x="23818" y="1471"/>
                    <a:pt x="22583" y="1471"/>
                    <a:pt x="21416" y="1471"/>
                  </a:cubicBezTo>
                  <a:cubicBezTo>
                    <a:pt x="20832" y="1471"/>
                    <a:pt x="20257" y="1469"/>
                    <a:pt x="19690" y="1469"/>
                  </a:cubicBezTo>
                  <a:cubicBezTo>
                    <a:pt x="17988" y="1469"/>
                    <a:pt x="16362" y="1487"/>
                    <a:pt x="14811" y="1637"/>
                  </a:cubicBezTo>
                  <a:cubicBezTo>
                    <a:pt x="12710" y="1838"/>
                    <a:pt x="10842" y="2305"/>
                    <a:pt x="9207" y="3038"/>
                  </a:cubicBezTo>
                  <a:cubicBezTo>
                    <a:pt x="8407" y="3439"/>
                    <a:pt x="7673" y="3839"/>
                    <a:pt x="7039" y="4339"/>
                  </a:cubicBezTo>
                  <a:cubicBezTo>
                    <a:pt x="6405" y="4840"/>
                    <a:pt x="5805" y="5307"/>
                    <a:pt x="5238" y="5707"/>
                  </a:cubicBezTo>
                  <a:cubicBezTo>
                    <a:pt x="4170" y="6608"/>
                    <a:pt x="3203" y="7342"/>
                    <a:pt x="2402" y="7942"/>
                  </a:cubicBezTo>
                  <a:cubicBezTo>
                    <a:pt x="1635" y="8509"/>
                    <a:pt x="1035" y="8976"/>
                    <a:pt x="634" y="9310"/>
                  </a:cubicBezTo>
                  <a:cubicBezTo>
                    <a:pt x="401" y="9476"/>
                    <a:pt x="301" y="9610"/>
                    <a:pt x="167" y="9677"/>
                  </a:cubicBezTo>
                  <a:cubicBezTo>
                    <a:pt x="34" y="9777"/>
                    <a:pt x="1" y="9810"/>
                    <a:pt x="1" y="9810"/>
                  </a:cubicBezTo>
                  <a:cubicBezTo>
                    <a:pt x="1" y="9810"/>
                    <a:pt x="34" y="9777"/>
                    <a:pt x="234" y="9677"/>
                  </a:cubicBezTo>
                  <a:cubicBezTo>
                    <a:pt x="334" y="9610"/>
                    <a:pt x="501" y="9510"/>
                    <a:pt x="701" y="9343"/>
                  </a:cubicBezTo>
                  <a:cubicBezTo>
                    <a:pt x="1168" y="9009"/>
                    <a:pt x="1735" y="8576"/>
                    <a:pt x="2536" y="7975"/>
                  </a:cubicBezTo>
                  <a:cubicBezTo>
                    <a:pt x="3336" y="7408"/>
                    <a:pt x="4304" y="6641"/>
                    <a:pt x="5404" y="5807"/>
                  </a:cubicBezTo>
                  <a:cubicBezTo>
                    <a:pt x="6005" y="5340"/>
                    <a:pt x="6572" y="4940"/>
                    <a:pt x="7206" y="4439"/>
                  </a:cubicBezTo>
                  <a:cubicBezTo>
                    <a:pt x="7873" y="3972"/>
                    <a:pt x="8573" y="3572"/>
                    <a:pt x="9374" y="3172"/>
                  </a:cubicBezTo>
                  <a:cubicBezTo>
                    <a:pt x="10975" y="2471"/>
                    <a:pt x="12876" y="2004"/>
                    <a:pt x="14911" y="1804"/>
                  </a:cubicBezTo>
                  <a:cubicBezTo>
                    <a:pt x="16152" y="1684"/>
                    <a:pt x="17441" y="1660"/>
                    <a:pt x="18778" y="1660"/>
                  </a:cubicBezTo>
                  <a:cubicBezTo>
                    <a:pt x="19669" y="1660"/>
                    <a:pt x="20582" y="1671"/>
                    <a:pt x="21516" y="1671"/>
                  </a:cubicBezTo>
                  <a:cubicBezTo>
                    <a:pt x="22683" y="1671"/>
                    <a:pt x="23884" y="1671"/>
                    <a:pt x="25085" y="1604"/>
                  </a:cubicBezTo>
                  <a:cubicBezTo>
                    <a:pt x="26319" y="1504"/>
                    <a:pt x="27554" y="1404"/>
                    <a:pt x="28821" y="1170"/>
                  </a:cubicBezTo>
                  <a:cubicBezTo>
                    <a:pt x="31323" y="804"/>
                    <a:pt x="33891" y="270"/>
                    <a:pt x="36560" y="236"/>
                  </a:cubicBezTo>
                  <a:cubicBezTo>
                    <a:pt x="36791" y="231"/>
                    <a:pt x="37021" y="228"/>
                    <a:pt x="37251" y="228"/>
                  </a:cubicBezTo>
                  <a:cubicBezTo>
                    <a:pt x="39683" y="228"/>
                    <a:pt x="42080" y="538"/>
                    <a:pt x="44366" y="904"/>
                  </a:cubicBezTo>
                  <a:cubicBezTo>
                    <a:pt x="46901" y="1271"/>
                    <a:pt x="49336" y="1637"/>
                    <a:pt x="51571" y="2138"/>
                  </a:cubicBezTo>
                  <a:cubicBezTo>
                    <a:pt x="53839" y="2638"/>
                    <a:pt x="55941" y="3305"/>
                    <a:pt x="57775" y="4273"/>
                  </a:cubicBezTo>
                  <a:cubicBezTo>
                    <a:pt x="58009" y="4406"/>
                    <a:pt x="58242" y="4506"/>
                    <a:pt x="58442" y="4640"/>
                  </a:cubicBezTo>
                  <a:lnTo>
                    <a:pt x="59076" y="5007"/>
                  </a:lnTo>
                  <a:cubicBezTo>
                    <a:pt x="59510" y="5307"/>
                    <a:pt x="59910" y="5607"/>
                    <a:pt x="60277" y="5907"/>
                  </a:cubicBezTo>
                  <a:cubicBezTo>
                    <a:pt x="61078" y="6474"/>
                    <a:pt x="61845" y="7008"/>
                    <a:pt x="62545" y="7508"/>
                  </a:cubicBezTo>
                  <a:cubicBezTo>
                    <a:pt x="63246" y="8075"/>
                    <a:pt x="63913" y="8509"/>
                    <a:pt x="64547" y="9009"/>
                  </a:cubicBezTo>
                  <a:cubicBezTo>
                    <a:pt x="65180" y="9476"/>
                    <a:pt x="65748" y="9977"/>
                    <a:pt x="66248" y="10444"/>
                  </a:cubicBezTo>
                  <a:cubicBezTo>
                    <a:pt x="67249" y="11411"/>
                    <a:pt x="68116" y="12278"/>
                    <a:pt x="68950" y="12812"/>
                  </a:cubicBezTo>
                  <a:cubicBezTo>
                    <a:pt x="69750" y="13346"/>
                    <a:pt x="70451" y="13679"/>
                    <a:pt x="70951" y="13846"/>
                  </a:cubicBezTo>
                  <a:cubicBezTo>
                    <a:pt x="71185" y="13980"/>
                    <a:pt x="71385" y="14013"/>
                    <a:pt x="71518" y="14046"/>
                  </a:cubicBezTo>
                  <a:cubicBezTo>
                    <a:pt x="71618" y="14113"/>
                    <a:pt x="71718" y="14113"/>
                    <a:pt x="71718" y="14113"/>
                  </a:cubicBezTo>
                  <a:cubicBezTo>
                    <a:pt x="71718" y="14113"/>
                    <a:pt x="71685" y="14080"/>
                    <a:pt x="71552" y="14013"/>
                  </a:cubicBezTo>
                  <a:cubicBezTo>
                    <a:pt x="71418" y="13980"/>
                    <a:pt x="71251" y="13913"/>
                    <a:pt x="71018" y="13813"/>
                  </a:cubicBezTo>
                  <a:cubicBezTo>
                    <a:pt x="70518" y="13613"/>
                    <a:pt x="69784" y="13312"/>
                    <a:pt x="69017" y="12745"/>
                  </a:cubicBezTo>
                  <a:cubicBezTo>
                    <a:pt x="68183" y="12178"/>
                    <a:pt x="67349" y="11311"/>
                    <a:pt x="66348" y="10344"/>
                  </a:cubicBezTo>
                  <a:cubicBezTo>
                    <a:pt x="65848" y="9843"/>
                    <a:pt x="65247" y="9410"/>
                    <a:pt x="64613" y="8909"/>
                  </a:cubicBezTo>
                  <a:cubicBezTo>
                    <a:pt x="64013" y="8442"/>
                    <a:pt x="63346" y="7875"/>
                    <a:pt x="62612" y="7375"/>
                  </a:cubicBezTo>
                  <a:cubicBezTo>
                    <a:pt x="61911" y="6908"/>
                    <a:pt x="61178" y="6341"/>
                    <a:pt x="60377" y="5774"/>
                  </a:cubicBezTo>
                  <a:cubicBezTo>
                    <a:pt x="60010" y="5474"/>
                    <a:pt x="59576" y="5173"/>
                    <a:pt x="59176" y="4873"/>
                  </a:cubicBezTo>
                  <a:cubicBezTo>
                    <a:pt x="58909" y="4740"/>
                    <a:pt x="58709" y="4606"/>
                    <a:pt x="58509" y="4473"/>
                  </a:cubicBezTo>
                  <a:cubicBezTo>
                    <a:pt x="58276" y="4339"/>
                    <a:pt x="58042" y="4239"/>
                    <a:pt x="57842" y="4106"/>
                  </a:cubicBezTo>
                  <a:cubicBezTo>
                    <a:pt x="56007" y="3139"/>
                    <a:pt x="53839" y="2471"/>
                    <a:pt x="51571" y="1938"/>
                  </a:cubicBezTo>
                  <a:cubicBezTo>
                    <a:pt x="49269" y="1404"/>
                    <a:pt x="46867" y="1070"/>
                    <a:pt x="44366" y="670"/>
                  </a:cubicBezTo>
                  <a:cubicBezTo>
                    <a:pt x="41971" y="351"/>
                    <a:pt x="39453" y="1"/>
                    <a:pt x="368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6;p47">
              <a:extLst>
                <a:ext uri="{FF2B5EF4-FFF2-40B4-BE49-F238E27FC236}">
                  <a16:creationId xmlns:a16="http://schemas.microsoft.com/office/drawing/2014/main" id="{E22E0916-631D-7A37-53C8-31DFFA6446DB}"/>
                </a:ext>
              </a:extLst>
            </p:cNvPr>
            <p:cNvSpPr/>
            <p:nvPr/>
          </p:nvSpPr>
          <p:spPr>
            <a:xfrm>
              <a:off x="5818045" y="3208954"/>
              <a:ext cx="604598" cy="445837"/>
            </a:xfrm>
            <a:custGeom>
              <a:avLst/>
              <a:gdLst/>
              <a:ahLst/>
              <a:cxnLst/>
              <a:rect l="l" t="t" r="r" b="b"/>
              <a:pathLst>
                <a:path w="36460" h="26886" extrusionOk="0">
                  <a:moveTo>
                    <a:pt x="2235" y="0"/>
                  </a:moveTo>
                  <a:lnTo>
                    <a:pt x="2235" y="0"/>
                  </a:lnTo>
                  <a:cubicBezTo>
                    <a:pt x="0" y="6338"/>
                    <a:pt x="3570" y="12742"/>
                    <a:pt x="11976" y="18513"/>
                  </a:cubicBezTo>
                  <a:cubicBezTo>
                    <a:pt x="20448" y="24284"/>
                    <a:pt x="36060" y="26719"/>
                    <a:pt x="36060" y="26719"/>
                  </a:cubicBezTo>
                  <a:cubicBezTo>
                    <a:pt x="36060" y="26719"/>
                    <a:pt x="36060" y="26753"/>
                    <a:pt x="36126" y="26886"/>
                  </a:cubicBezTo>
                  <a:cubicBezTo>
                    <a:pt x="36126" y="24851"/>
                    <a:pt x="36126" y="20548"/>
                    <a:pt x="36260" y="20114"/>
                  </a:cubicBezTo>
                  <a:cubicBezTo>
                    <a:pt x="36460" y="19614"/>
                    <a:pt x="31857" y="14510"/>
                    <a:pt x="15745" y="9707"/>
                  </a:cubicBezTo>
                  <a:cubicBezTo>
                    <a:pt x="2669" y="5871"/>
                    <a:pt x="2269" y="1901"/>
                    <a:pt x="2235"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7;p47">
              <a:extLst>
                <a:ext uri="{FF2B5EF4-FFF2-40B4-BE49-F238E27FC236}">
                  <a16:creationId xmlns:a16="http://schemas.microsoft.com/office/drawing/2014/main" id="{A7C98229-7040-978F-E3DB-317F3A28080D}"/>
                </a:ext>
              </a:extLst>
            </p:cNvPr>
            <p:cNvSpPr/>
            <p:nvPr/>
          </p:nvSpPr>
          <p:spPr>
            <a:xfrm>
              <a:off x="6417652" y="3658655"/>
              <a:ext cx="300923" cy="68121"/>
            </a:xfrm>
            <a:custGeom>
              <a:avLst/>
              <a:gdLst/>
              <a:ahLst/>
              <a:cxnLst/>
              <a:rect l="l" t="t" r="r" b="b"/>
              <a:pathLst>
                <a:path w="18147" h="4108" extrusionOk="0">
                  <a:moveTo>
                    <a:pt x="1" y="0"/>
                  </a:moveTo>
                  <a:cubicBezTo>
                    <a:pt x="1" y="0"/>
                    <a:pt x="34" y="101"/>
                    <a:pt x="134" y="167"/>
                  </a:cubicBezTo>
                  <a:cubicBezTo>
                    <a:pt x="267" y="267"/>
                    <a:pt x="368" y="434"/>
                    <a:pt x="534" y="601"/>
                  </a:cubicBezTo>
                  <a:cubicBezTo>
                    <a:pt x="935" y="968"/>
                    <a:pt x="1502" y="1468"/>
                    <a:pt x="2302" y="1969"/>
                  </a:cubicBezTo>
                  <a:cubicBezTo>
                    <a:pt x="3103" y="2469"/>
                    <a:pt x="4070" y="2969"/>
                    <a:pt x="5271" y="3403"/>
                  </a:cubicBezTo>
                  <a:cubicBezTo>
                    <a:pt x="6439" y="3770"/>
                    <a:pt x="7806" y="4070"/>
                    <a:pt x="9207" y="4103"/>
                  </a:cubicBezTo>
                  <a:cubicBezTo>
                    <a:pt x="9328" y="4106"/>
                    <a:pt x="9447" y="4108"/>
                    <a:pt x="9567" y="4108"/>
                  </a:cubicBezTo>
                  <a:cubicBezTo>
                    <a:pt x="10870" y="4108"/>
                    <a:pt x="12110" y="3942"/>
                    <a:pt x="13210" y="3636"/>
                  </a:cubicBezTo>
                  <a:cubicBezTo>
                    <a:pt x="13544" y="3603"/>
                    <a:pt x="13810" y="3470"/>
                    <a:pt x="14111" y="3370"/>
                  </a:cubicBezTo>
                  <a:cubicBezTo>
                    <a:pt x="14378" y="3303"/>
                    <a:pt x="14644" y="3236"/>
                    <a:pt x="14878" y="3103"/>
                  </a:cubicBezTo>
                  <a:cubicBezTo>
                    <a:pt x="15378" y="2869"/>
                    <a:pt x="15879" y="2636"/>
                    <a:pt x="16279" y="2402"/>
                  </a:cubicBezTo>
                  <a:cubicBezTo>
                    <a:pt x="17046" y="1902"/>
                    <a:pt x="17613" y="1301"/>
                    <a:pt x="17847" y="834"/>
                  </a:cubicBezTo>
                  <a:cubicBezTo>
                    <a:pt x="17980" y="634"/>
                    <a:pt x="18047" y="434"/>
                    <a:pt x="18114" y="301"/>
                  </a:cubicBezTo>
                  <a:cubicBezTo>
                    <a:pt x="18147" y="167"/>
                    <a:pt x="18147" y="101"/>
                    <a:pt x="18147" y="101"/>
                  </a:cubicBezTo>
                  <a:cubicBezTo>
                    <a:pt x="18114" y="101"/>
                    <a:pt x="18047" y="367"/>
                    <a:pt x="17713" y="834"/>
                  </a:cubicBezTo>
                  <a:cubicBezTo>
                    <a:pt x="17480" y="1268"/>
                    <a:pt x="16946" y="1835"/>
                    <a:pt x="16145" y="2302"/>
                  </a:cubicBezTo>
                  <a:cubicBezTo>
                    <a:pt x="15712" y="2569"/>
                    <a:pt x="15278" y="2769"/>
                    <a:pt x="14778" y="2969"/>
                  </a:cubicBezTo>
                  <a:cubicBezTo>
                    <a:pt x="14511" y="3103"/>
                    <a:pt x="14277" y="3169"/>
                    <a:pt x="13977" y="3269"/>
                  </a:cubicBezTo>
                  <a:cubicBezTo>
                    <a:pt x="13710" y="3336"/>
                    <a:pt x="13444" y="3436"/>
                    <a:pt x="13143" y="3503"/>
                  </a:cubicBezTo>
                  <a:cubicBezTo>
                    <a:pt x="12074" y="3778"/>
                    <a:pt x="10866" y="3941"/>
                    <a:pt x="9569" y="3941"/>
                  </a:cubicBezTo>
                  <a:cubicBezTo>
                    <a:pt x="9449" y="3941"/>
                    <a:pt x="9328" y="3939"/>
                    <a:pt x="9207" y="3937"/>
                  </a:cubicBezTo>
                  <a:cubicBezTo>
                    <a:pt x="7806" y="3903"/>
                    <a:pt x="6472" y="3603"/>
                    <a:pt x="5304" y="3236"/>
                  </a:cubicBezTo>
                  <a:cubicBezTo>
                    <a:pt x="4170" y="2836"/>
                    <a:pt x="3170" y="2302"/>
                    <a:pt x="2369" y="1835"/>
                  </a:cubicBezTo>
                  <a:cubicBezTo>
                    <a:pt x="1602" y="1401"/>
                    <a:pt x="1001" y="901"/>
                    <a:pt x="634" y="568"/>
                  </a:cubicBezTo>
                  <a:cubicBezTo>
                    <a:pt x="434" y="401"/>
                    <a:pt x="301" y="267"/>
                    <a:pt x="167" y="134"/>
                  </a:cubicBezTo>
                  <a:cubicBezTo>
                    <a:pt x="101" y="67"/>
                    <a:pt x="1" y="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8;p47">
              <a:extLst>
                <a:ext uri="{FF2B5EF4-FFF2-40B4-BE49-F238E27FC236}">
                  <a16:creationId xmlns:a16="http://schemas.microsoft.com/office/drawing/2014/main" id="{E21745C5-E657-490A-1891-E36FC37D6082}"/>
                </a:ext>
              </a:extLst>
            </p:cNvPr>
            <p:cNvSpPr/>
            <p:nvPr/>
          </p:nvSpPr>
          <p:spPr>
            <a:xfrm>
              <a:off x="6038742" y="2501478"/>
              <a:ext cx="747324" cy="602907"/>
            </a:xfrm>
            <a:custGeom>
              <a:avLst/>
              <a:gdLst/>
              <a:ahLst/>
              <a:cxnLst/>
              <a:rect l="l" t="t" r="r" b="b"/>
              <a:pathLst>
                <a:path w="45067" h="36358" extrusionOk="0">
                  <a:moveTo>
                    <a:pt x="43799" y="0"/>
                  </a:moveTo>
                  <a:cubicBezTo>
                    <a:pt x="43799" y="0"/>
                    <a:pt x="43784" y="8"/>
                    <a:pt x="43757" y="23"/>
                  </a:cubicBezTo>
                  <a:lnTo>
                    <a:pt x="43757" y="23"/>
                  </a:lnTo>
                  <a:cubicBezTo>
                    <a:pt x="43771" y="15"/>
                    <a:pt x="43785" y="8"/>
                    <a:pt x="43799" y="0"/>
                  </a:cubicBezTo>
                  <a:close/>
                  <a:moveTo>
                    <a:pt x="43757" y="23"/>
                  </a:moveTo>
                  <a:cubicBezTo>
                    <a:pt x="39517" y="2357"/>
                    <a:pt x="37727" y="5708"/>
                    <a:pt x="37561" y="6905"/>
                  </a:cubicBezTo>
                  <a:cubicBezTo>
                    <a:pt x="37394" y="8206"/>
                    <a:pt x="38262" y="9407"/>
                    <a:pt x="39296" y="10341"/>
                  </a:cubicBezTo>
                  <a:cubicBezTo>
                    <a:pt x="40230" y="11242"/>
                    <a:pt x="41364" y="12042"/>
                    <a:pt x="41998" y="13210"/>
                  </a:cubicBezTo>
                  <a:cubicBezTo>
                    <a:pt x="42832" y="14844"/>
                    <a:pt x="42431" y="16846"/>
                    <a:pt x="41898" y="18580"/>
                  </a:cubicBezTo>
                  <a:cubicBezTo>
                    <a:pt x="41364" y="20415"/>
                    <a:pt x="40697" y="22350"/>
                    <a:pt x="39162" y="23517"/>
                  </a:cubicBezTo>
                  <a:cubicBezTo>
                    <a:pt x="37461" y="24818"/>
                    <a:pt x="35159" y="24851"/>
                    <a:pt x="33025" y="24918"/>
                  </a:cubicBezTo>
                  <a:cubicBezTo>
                    <a:pt x="27621" y="25085"/>
                    <a:pt x="21850" y="25819"/>
                    <a:pt x="17547" y="29088"/>
                  </a:cubicBezTo>
                  <a:cubicBezTo>
                    <a:pt x="15779" y="30489"/>
                    <a:pt x="14311" y="32223"/>
                    <a:pt x="12376" y="33424"/>
                  </a:cubicBezTo>
                  <a:cubicBezTo>
                    <a:pt x="11415" y="34041"/>
                    <a:pt x="10273" y="34269"/>
                    <a:pt x="9076" y="34269"/>
                  </a:cubicBezTo>
                  <a:cubicBezTo>
                    <a:pt x="5726" y="34269"/>
                    <a:pt x="1948" y="32489"/>
                    <a:pt x="513" y="32489"/>
                  </a:cubicBezTo>
                  <a:cubicBezTo>
                    <a:pt x="272" y="32489"/>
                    <a:pt x="97" y="32539"/>
                    <a:pt x="1" y="32657"/>
                  </a:cubicBezTo>
                  <a:cubicBezTo>
                    <a:pt x="1" y="32657"/>
                    <a:pt x="4247" y="36357"/>
                    <a:pt x="9018" y="36357"/>
                  </a:cubicBezTo>
                  <a:cubicBezTo>
                    <a:pt x="9905" y="36357"/>
                    <a:pt x="10810" y="36229"/>
                    <a:pt x="11709" y="35926"/>
                  </a:cubicBezTo>
                  <a:cubicBezTo>
                    <a:pt x="17147" y="34091"/>
                    <a:pt x="18648" y="28354"/>
                    <a:pt x="27220" y="26919"/>
                  </a:cubicBezTo>
                  <a:cubicBezTo>
                    <a:pt x="35360" y="25585"/>
                    <a:pt x="39563" y="26553"/>
                    <a:pt x="41964" y="23550"/>
                  </a:cubicBezTo>
                  <a:cubicBezTo>
                    <a:pt x="44333" y="20548"/>
                    <a:pt x="45066" y="16245"/>
                    <a:pt x="43665" y="13977"/>
                  </a:cubicBezTo>
                  <a:cubicBezTo>
                    <a:pt x="42231" y="11675"/>
                    <a:pt x="39162" y="11008"/>
                    <a:pt x="39496" y="8039"/>
                  </a:cubicBezTo>
                  <a:cubicBezTo>
                    <a:pt x="40121" y="2257"/>
                    <a:pt x="43353" y="252"/>
                    <a:pt x="43757" y="23"/>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9;p47">
              <a:extLst>
                <a:ext uri="{FF2B5EF4-FFF2-40B4-BE49-F238E27FC236}">
                  <a16:creationId xmlns:a16="http://schemas.microsoft.com/office/drawing/2014/main" id="{10057A78-2A7F-3A98-EE47-6F2DBA655F65}"/>
                </a:ext>
              </a:extLst>
            </p:cNvPr>
            <p:cNvSpPr/>
            <p:nvPr/>
          </p:nvSpPr>
          <p:spPr>
            <a:xfrm>
              <a:off x="6198050" y="3192902"/>
              <a:ext cx="384465" cy="122080"/>
            </a:xfrm>
            <a:custGeom>
              <a:avLst/>
              <a:gdLst/>
              <a:ahLst/>
              <a:cxnLst/>
              <a:rect l="l" t="t" r="r" b="b"/>
              <a:pathLst>
                <a:path w="23185" h="7362" extrusionOk="0">
                  <a:moveTo>
                    <a:pt x="1" y="1"/>
                  </a:moveTo>
                  <a:lnTo>
                    <a:pt x="1" y="1"/>
                  </a:lnTo>
                  <a:cubicBezTo>
                    <a:pt x="3396" y="4538"/>
                    <a:pt x="9019" y="7362"/>
                    <a:pt x="14703" y="7362"/>
                  </a:cubicBezTo>
                  <a:cubicBezTo>
                    <a:pt x="15162" y="7362"/>
                    <a:pt x="15621" y="7343"/>
                    <a:pt x="16079" y="7306"/>
                  </a:cubicBezTo>
                  <a:cubicBezTo>
                    <a:pt x="17747" y="7172"/>
                    <a:pt x="19415" y="6806"/>
                    <a:pt x="20782" y="5838"/>
                  </a:cubicBezTo>
                  <a:cubicBezTo>
                    <a:pt x="22183" y="4871"/>
                    <a:pt x="23184" y="3303"/>
                    <a:pt x="23084" y="1635"/>
                  </a:cubicBezTo>
                  <a:lnTo>
                    <a:pt x="23084" y="1635"/>
                  </a:lnTo>
                  <a:cubicBezTo>
                    <a:pt x="20880" y="4280"/>
                    <a:pt x="17527" y="5736"/>
                    <a:pt x="13824" y="5736"/>
                  </a:cubicBezTo>
                  <a:cubicBezTo>
                    <a:pt x="12763" y="5736"/>
                    <a:pt x="11674" y="5616"/>
                    <a:pt x="10575" y="5371"/>
                  </a:cubicBezTo>
                  <a:cubicBezTo>
                    <a:pt x="7706" y="4737"/>
                    <a:pt x="3870" y="273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0;p47">
              <a:extLst>
                <a:ext uri="{FF2B5EF4-FFF2-40B4-BE49-F238E27FC236}">
                  <a16:creationId xmlns:a16="http://schemas.microsoft.com/office/drawing/2014/main" id="{D22A341A-44C5-EFB6-4074-43168C0AF765}"/>
                </a:ext>
              </a:extLst>
            </p:cNvPr>
            <p:cNvSpPr/>
            <p:nvPr/>
          </p:nvSpPr>
          <p:spPr>
            <a:xfrm>
              <a:off x="6736268" y="2901946"/>
              <a:ext cx="54225" cy="170385"/>
            </a:xfrm>
            <a:custGeom>
              <a:avLst/>
              <a:gdLst/>
              <a:ahLst/>
              <a:cxnLst/>
              <a:rect l="l" t="t" r="r" b="b"/>
              <a:pathLst>
                <a:path w="3270" h="10275" extrusionOk="0">
                  <a:moveTo>
                    <a:pt x="0" y="1"/>
                  </a:moveTo>
                  <a:cubicBezTo>
                    <a:pt x="1435" y="2736"/>
                    <a:pt x="2569" y="7606"/>
                    <a:pt x="1301" y="10175"/>
                  </a:cubicBezTo>
                  <a:lnTo>
                    <a:pt x="1768" y="10275"/>
                  </a:lnTo>
                  <a:cubicBezTo>
                    <a:pt x="3103" y="7906"/>
                    <a:pt x="3269" y="2403"/>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1;p47">
              <a:extLst>
                <a:ext uri="{FF2B5EF4-FFF2-40B4-BE49-F238E27FC236}">
                  <a16:creationId xmlns:a16="http://schemas.microsoft.com/office/drawing/2014/main" id="{17B78219-10B5-8035-B222-14DFD2CD4A46}"/>
                </a:ext>
              </a:extLst>
            </p:cNvPr>
            <p:cNvSpPr/>
            <p:nvPr/>
          </p:nvSpPr>
          <p:spPr>
            <a:xfrm>
              <a:off x="7180447" y="2880935"/>
              <a:ext cx="356242" cy="286181"/>
            </a:xfrm>
            <a:custGeom>
              <a:avLst/>
              <a:gdLst/>
              <a:ahLst/>
              <a:cxnLst/>
              <a:rect l="l" t="t" r="r" b="b"/>
              <a:pathLst>
                <a:path w="21483" h="17258" extrusionOk="0">
                  <a:moveTo>
                    <a:pt x="21482" y="0"/>
                  </a:moveTo>
                  <a:lnTo>
                    <a:pt x="21482" y="0"/>
                  </a:lnTo>
                  <a:cubicBezTo>
                    <a:pt x="19547" y="2936"/>
                    <a:pt x="16879" y="5871"/>
                    <a:pt x="15478" y="9207"/>
                  </a:cubicBezTo>
                  <a:cubicBezTo>
                    <a:pt x="14677" y="11008"/>
                    <a:pt x="13977" y="12943"/>
                    <a:pt x="12576" y="14277"/>
                  </a:cubicBezTo>
                  <a:cubicBezTo>
                    <a:pt x="11361" y="15492"/>
                    <a:pt x="9666" y="16117"/>
                    <a:pt x="7986" y="16117"/>
                  </a:cubicBezTo>
                  <a:cubicBezTo>
                    <a:pt x="7589" y="16117"/>
                    <a:pt x="7193" y="16082"/>
                    <a:pt x="6805" y="16012"/>
                  </a:cubicBezTo>
                  <a:cubicBezTo>
                    <a:pt x="4737" y="15678"/>
                    <a:pt x="2869" y="14411"/>
                    <a:pt x="1535" y="12709"/>
                  </a:cubicBezTo>
                  <a:cubicBezTo>
                    <a:pt x="667" y="11975"/>
                    <a:pt x="200" y="10541"/>
                    <a:pt x="0" y="8873"/>
                  </a:cubicBezTo>
                  <a:lnTo>
                    <a:pt x="0" y="8873"/>
                  </a:lnTo>
                  <a:cubicBezTo>
                    <a:pt x="33" y="11609"/>
                    <a:pt x="1401" y="14210"/>
                    <a:pt x="3503" y="15812"/>
                  </a:cubicBezTo>
                  <a:cubicBezTo>
                    <a:pt x="4890" y="16831"/>
                    <a:pt x="6447" y="17258"/>
                    <a:pt x="8054" y="17258"/>
                  </a:cubicBezTo>
                  <a:cubicBezTo>
                    <a:pt x="8919" y="17258"/>
                    <a:pt x="9799" y="17134"/>
                    <a:pt x="10674" y="16912"/>
                  </a:cubicBezTo>
                  <a:cubicBezTo>
                    <a:pt x="12075" y="16545"/>
                    <a:pt x="13210" y="15812"/>
                    <a:pt x="14010" y="14544"/>
                  </a:cubicBezTo>
                  <a:cubicBezTo>
                    <a:pt x="14711" y="13477"/>
                    <a:pt x="15478" y="12476"/>
                    <a:pt x="16012" y="11308"/>
                  </a:cubicBezTo>
                  <a:cubicBezTo>
                    <a:pt x="16512" y="10208"/>
                    <a:pt x="17046" y="8973"/>
                    <a:pt x="17646" y="7806"/>
                  </a:cubicBezTo>
                  <a:cubicBezTo>
                    <a:pt x="18980" y="5171"/>
                    <a:pt x="20281" y="2669"/>
                    <a:pt x="2148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2;p47">
              <a:extLst>
                <a:ext uri="{FF2B5EF4-FFF2-40B4-BE49-F238E27FC236}">
                  <a16:creationId xmlns:a16="http://schemas.microsoft.com/office/drawing/2014/main" id="{B588B310-A84F-5CE9-8694-681BDD7D1C4D}"/>
                </a:ext>
              </a:extLst>
            </p:cNvPr>
            <p:cNvSpPr/>
            <p:nvPr/>
          </p:nvSpPr>
          <p:spPr>
            <a:xfrm>
              <a:off x="7958166" y="3432967"/>
              <a:ext cx="255569" cy="193236"/>
            </a:xfrm>
            <a:custGeom>
              <a:avLst/>
              <a:gdLst/>
              <a:ahLst/>
              <a:cxnLst/>
              <a:rect l="l" t="t" r="r" b="b"/>
              <a:pathLst>
                <a:path w="15412" h="11653" extrusionOk="0">
                  <a:moveTo>
                    <a:pt x="1301" y="1"/>
                  </a:moveTo>
                  <a:lnTo>
                    <a:pt x="1201" y="34"/>
                  </a:lnTo>
                  <a:cubicBezTo>
                    <a:pt x="334" y="1335"/>
                    <a:pt x="100" y="2703"/>
                    <a:pt x="34" y="4237"/>
                  </a:cubicBezTo>
                  <a:cubicBezTo>
                    <a:pt x="0" y="5071"/>
                    <a:pt x="100" y="5938"/>
                    <a:pt x="534" y="6605"/>
                  </a:cubicBezTo>
                  <a:cubicBezTo>
                    <a:pt x="1368" y="7906"/>
                    <a:pt x="3136" y="8107"/>
                    <a:pt x="4570" y="8574"/>
                  </a:cubicBezTo>
                  <a:cubicBezTo>
                    <a:pt x="5838" y="8974"/>
                    <a:pt x="6972" y="9674"/>
                    <a:pt x="8139" y="10275"/>
                  </a:cubicBezTo>
                  <a:cubicBezTo>
                    <a:pt x="9307" y="10909"/>
                    <a:pt x="10508" y="11442"/>
                    <a:pt x="11809" y="11609"/>
                  </a:cubicBezTo>
                  <a:cubicBezTo>
                    <a:pt x="12034" y="11638"/>
                    <a:pt x="12262" y="11653"/>
                    <a:pt x="12491" y="11653"/>
                  </a:cubicBezTo>
                  <a:cubicBezTo>
                    <a:pt x="13580" y="11653"/>
                    <a:pt x="14667" y="11314"/>
                    <a:pt x="15411" y="10542"/>
                  </a:cubicBezTo>
                  <a:lnTo>
                    <a:pt x="15411" y="10542"/>
                  </a:lnTo>
                  <a:cubicBezTo>
                    <a:pt x="14715" y="10943"/>
                    <a:pt x="13949" y="11108"/>
                    <a:pt x="13165" y="11108"/>
                  </a:cubicBezTo>
                  <a:cubicBezTo>
                    <a:pt x="11996" y="11108"/>
                    <a:pt x="10786" y="10741"/>
                    <a:pt x="9707" y="10241"/>
                  </a:cubicBezTo>
                  <a:cubicBezTo>
                    <a:pt x="7939" y="9407"/>
                    <a:pt x="6305" y="8207"/>
                    <a:pt x="4470" y="7573"/>
                  </a:cubicBezTo>
                  <a:cubicBezTo>
                    <a:pt x="3636" y="7273"/>
                    <a:pt x="2702" y="7106"/>
                    <a:pt x="1968" y="6572"/>
                  </a:cubicBezTo>
                  <a:cubicBezTo>
                    <a:pt x="1001" y="5872"/>
                    <a:pt x="601" y="4604"/>
                    <a:pt x="601" y="3437"/>
                  </a:cubicBezTo>
                  <a:cubicBezTo>
                    <a:pt x="601" y="2269"/>
                    <a:pt x="934" y="1102"/>
                    <a:pt x="130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3;p47">
              <a:extLst>
                <a:ext uri="{FF2B5EF4-FFF2-40B4-BE49-F238E27FC236}">
                  <a16:creationId xmlns:a16="http://schemas.microsoft.com/office/drawing/2014/main" id="{EFCA2003-4721-9841-4887-A10B2F925C73}"/>
                </a:ext>
              </a:extLst>
            </p:cNvPr>
            <p:cNvSpPr/>
            <p:nvPr/>
          </p:nvSpPr>
          <p:spPr>
            <a:xfrm>
              <a:off x="7777284" y="3556324"/>
              <a:ext cx="438110" cy="298717"/>
            </a:xfrm>
            <a:custGeom>
              <a:avLst/>
              <a:gdLst/>
              <a:ahLst/>
              <a:cxnLst/>
              <a:rect l="l" t="t" r="r" b="b"/>
              <a:pathLst>
                <a:path w="26420" h="18014" extrusionOk="0">
                  <a:moveTo>
                    <a:pt x="1368" y="0"/>
                  </a:moveTo>
                  <a:lnTo>
                    <a:pt x="1368" y="0"/>
                  </a:lnTo>
                  <a:cubicBezTo>
                    <a:pt x="0" y="1935"/>
                    <a:pt x="334" y="5438"/>
                    <a:pt x="1868" y="7272"/>
                  </a:cubicBezTo>
                  <a:cubicBezTo>
                    <a:pt x="3403" y="9040"/>
                    <a:pt x="5838" y="10108"/>
                    <a:pt x="8173" y="10341"/>
                  </a:cubicBezTo>
                  <a:cubicBezTo>
                    <a:pt x="8935" y="10427"/>
                    <a:pt x="9746" y="10461"/>
                    <a:pt x="10574" y="10461"/>
                  </a:cubicBezTo>
                  <a:cubicBezTo>
                    <a:pt x="12319" y="10461"/>
                    <a:pt x="14139" y="10310"/>
                    <a:pt x="15745" y="10174"/>
                  </a:cubicBezTo>
                  <a:cubicBezTo>
                    <a:pt x="15814" y="10169"/>
                    <a:pt x="15885" y="10166"/>
                    <a:pt x="15957" y="10166"/>
                  </a:cubicBezTo>
                  <a:cubicBezTo>
                    <a:pt x="16721" y="10166"/>
                    <a:pt x="17637" y="10479"/>
                    <a:pt x="18247" y="10875"/>
                  </a:cubicBezTo>
                  <a:cubicBezTo>
                    <a:pt x="19014" y="11375"/>
                    <a:pt x="19715" y="12509"/>
                    <a:pt x="20115" y="13343"/>
                  </a:cubicBezTo>
                  <a:cubicBezTo>
                    <a:pt x="21216" y="15678"/>
                    <a:pt x="23250" y="17113"/>
                    <a:pt x="26419" y="18013"/>
                  </a:cubicBezTo>
                  <a:cubicBezTo>
                    <a:pt x="24284" y="17046"/>
                    <a:pt x="21449" y="13210"/>
                    <a:pt x="20382" y="11142"/>
                  </a:cubicBezTo>
                  <a:cubicBezTo>
                    <a:pt x="20015" y="10441"/>
                    <a:pt x="19715" y="9674"/>
                    <a:pt x="19081" y="9174"/>
                  </a:cubicBezTo>
                  <a:cubicBezTo>
                    <a:pt x="18447" y="8673"/>
                    <a:pt x="17580" y="8540"/>
                    <a:pt x="16746" y="8506"/>
                  </a:cubicBezTo>
                  <a:cubicBezTo>
                    <a:pt x="16568" y="8501"/>
                    <a:pt x="16391" y="8499"/>
                    <a:pt x="16213" y="8499"/>
                  </a:cubicBezTo>
                  <a:cubicBezTo>
                    <a:pt x="14186" y="8499"/>
                    <a:pt x="12181" y="8809"/>
                    <a:pt x="10151" y="8809"/>
                  </a:cubicBezTo>
                  <a:cubicBezTo>
                    <a:pt x="10059" y="8809"/>
                    <a:pt x="9967" y="8808"/>
                    <a:pt x="9874" y="8807"/>
                  </a:cubicBezTo>
                  <a:cubicBezTo>
                    <a:pt x="7573" y="8773"/>
                    <a:pt x="5104" y="8206"/>
                    <a:pt x="3536" y="6538"/>
                  </a:cubicBezTo>
                  <a:cubicBezTo>
                    <a:pt x="1935" y="4937"/>
                    <a:pt x="1068" y="3303"/>
                    <a:pt x="1435" y="501"/>
                  </a:cubicBezTo>
                  <a:lnTo>
                    <a:pt x="1368"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4;p47">
              <a:extLst>
                <a:ext uri="{FF2B5EF4-FFF2-40B4-BE49-F238E27FC236}">
                  <a16:creationId xmlns:a16="http://schemas.microsoft.com/office/drawing/2014/main" id="{BFF7DE78-810C-AC32-FDFA-07CAFBA69783}"/>
                </a:ext>
              </a:extLst>
            </p:cNvPr>
            <p:cNvSpPr/>
            <p:nvPr/>
          </p:nvSpPr>
          <p:spPr>
            <a:xfrm>
              <a:off x="7244057" y="2577260"/>
              <a:ext cx="105116" cy="99843"/>
            </a:xfrm>
            <a:custGeom>
              <a:avLst/>
              <a:gdLst/>
              <a:ahLst/>
              <a:cxnLst/>
              <a:rect l="l" t="t" r="r" b="b"/>
              <a:pathLst>
                <a:path w="6339" h="6021" extrusionOk="0">
                  <a:moveTo>
                    <a:pt x="400" y="0"/>
                  </a:moveTo>
                  <a:cubicBezTo>
                    <a:pt x="300" y="0"/>
                    <a:pt x="200" y="167"/>
                    <a:pt x="167" y="300"/>
                  </a:cubicBezTo>
                  <a:cubicBezTo>
                    <a:pt x="0" y="1501"/>
                    <a:pt x="0" y="1935"/>
                    <a:pt x="134" y="3136"/>
                  </a:cubicBezTo>
                  <a:lnTo>
                    <a:pt x="0" y="3136"/>
                  </a:lnTo>
                  <a:cubicBezTo>
                    <a:pt x="1090" y="4942"/>
                    <a:pt x="3168" y="6021"/>
                    <a:pt x="5258" y="6021"/>
                  </a:cubicBezTo>
                  <a:cubicBezTo>
                    <a:pt x="5407" y="6021"/>
                    <a:pt x="5556" y="6016"/>
                    <a:pt x="5704" y="6004"/>
                  </a:cubicBezTo>
                  <a:cubicBezTo>
                    <a:pt x="5871" y="6004"/>
                    <a:pt x="6071" y="5971"/>
                    <a:pt x="6171" y="5804"/>
                  </a:cubicBezTo>
                  <a:cubicBezTo>
                    <a:pt x="6338" y="5637"/>
                    <a:pt x="6205" y="5404"/>
                    <a:pt x="6038" y="5304"/>
                  </a:cubicBezTo>
                  <a:cubicBezTo>
                    <a:pt x="5871" y="5170"/>
                    <a:pt x="5671" y="5170"/>
                    <a:pt x="5471" y="5170"/>
                  </a:cubicBezTo>
                  <a:cubicBezTo>
                    <a:pt x="4237" y="5037"/>
                    <a:pt x="3102" y="4503"/>
                    <a:pt x="2235" y="3636"/>
                  </a:cubicBezTo>
                  <a:cubicBezTo>
                    <a:pt x="1401" y="2769"/>
                    <a:pt x="834" y="1635"/>
                    <a:pt x="701" y="434"/>
                  </a:cubicBezTo>
                  <a:cubicBezTo>
                    <a:pt x="701" y="267"/>
                    <a:pt x="634" y="0"/>
                    <a:pt x="4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5;p47">
              <a:extLst>
                <a:ext uri="{FF2B5EF4-FFF2-40B4-BE49-F238E27FC236}">
                  <a16:creationId xmlns:a16="http://schemas.microsoft.com/office/drawing/2014/main" id="{295C03CD-1C0F-C42B-7438-1FB96A2DCCBE}"/>
                </a:ext>
              </a:extLst>
            </p:cNvPr>
            <p:cNvSpPr/>
            <p:nvPr/>
          </p:nvSpPr>
          <p:spPr>
            <a:xfrm>
              <a:off x="6695889" y="2849760"/>
              <a:ext cx="308832" cy="395161"/>
            </a:xfrm>
            <a:custGeom>
              <a:avLst/>
              <a:gdLst/>
              <a:ahLst/>
              <a:cxnLst/>
              <a:rect l="l" t="t" r="r" b="b"/>
              <a:pathLst>
                <a:path w="18624" h="23830" extrusionOk="0">
                  <a:moveTo>
                    <a:pt x="18621" y="0"/>
                  </a:moveTo>
                  <a:cubicBezTo>
                    <a:pt x="18621" y="0"/>
                    <a:pt x="18619" y="4"/>
                    <a:pt x="18614" y="12"/>
                  </a:cubicBezTo>
                  <a:cubicBezTo>
                    <a:pt x="18582" y="71"/>
                    <a:pt x="18510" y="183"/>
                    <a:pt x="18400" y="385"/>
                  </a:cubicBezTo>
                  <a:lnTo>
                    <a:pt x="18400" y="385"/>
                  </a:lnTo>
                  <a:cubicBezTo>
                    <a:pt x="18543" y="137"/>
                    <a:pt x="18623" y="0"/>
                    <a:pt x="18621" y="0"/>
                  </a:cubicBezTo>
                  <a:close/>
                  <a:moveTo>
                    <a:pt x="18400" y="385"/>
                  </a:moveTo>
                  <a:cubicBezTo>
                    <a:pt x="17454" y="2035"/>
                    <a:pt x="13762" y="8613"/>
                    <a:pt x="13110" y="12755"/>
                  </a:cubicBezTo>
                  <a:cubicBezTo>
                    <a:pt x="12376" y="17658"/>
                    <a:pt x="11342" y="20860"/>
                    <a:pt x="6738" y="22395"/>
                  </a:cubicBezTo>
                  <a:lnTo>
                    <a:pt x="0" y="23429"/>
                  </a:lnTo>
                  <a:cubicBezTo>
                    <a:pt x="0" y="23429"/>
                    <a:pt x="1701" y="23829"/>
                    <a:pt x="6038" y="23829"/>
                  </a:cubicBezTo>
                  <a:cubicBezTo>
                    <a:pt x="10374" y="23829"/>
                    <a:pt x="12709" y="20027"/>
                    <a:pt x="13610" y="16090"/>
                  </a:cubicBezTo>
                  <a:cubicBezTo>
                    <a:pt x="16188" y="4967"/>
                    <a:pt x="17824" y="1445"/>
                    <a:pt x="18400" y="38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6;p47">
              <a:extLst>
                <a:ext uri="{FF2B5EF4-FFF2-40B4-BE49-F238E27FC236}">
                  <a16:creationId xmlns:a16="http://schemas.microsoft.com/office/drawing/2014/main" id="{7D51D63E-B6C7-726A-6099-97374430247A}"/>
                </a:ext>
              </a:extLst>
            </p:cNvPr>
            <p:cNvSpPr/>
            <p:nvPr/>
          </p:nvSpPr>
          <p:spPr>
            <a:xfrm>
              <a:off x="6324176" y="2765322"/>
              <a:ext cx="20479" cy="106775"/>
            </a:xfrm>
            <a:custGeom>
              <a:avLst/>
              <a:gdLst/>
              <a:ahLst/>
              <a:cxnLst/>
              <a:rect l="l" t="t" r="r" b="b"/>
              <a:pathLst>
                <a:path w="1235" h="6439" extrusionOk="0">
                  <a:moveTo>
                    <a:pt x="834" y="1"/>
                  </a:moveTo>
                  <a:cubicBezTo>
                    <a:pt x="801" y="1"/>
                    <a:pt x="601" y="301"/>
                    <a:pt x="367" y="901"/>
                  </a:cubicBezTo>
                  <a:cubicBezTo>
                    <a:pt x="167" y="1468"/>
                    <a:pt x="0" y="2302"/>
                    <a:pt x="34" y="3270"/>
                  </a:cubicBezTo>
                  <a:cubicBezTo>
                    <a:pt x="100" y="4204"/>
                    <a:pt x="367" y="5037"/>
                    <a:pt x="634" y="5605"/>
                  </a:cubicBezTo>
                  <a:cubicBezTo>
                    <a:pt x="934" y="6138"/>
                    <a:pt x="1168" y="6439"/>
                    <a:pt x="1168" y="6439"/>
                  </a:cubicBezTo>
                  <a:cubicBezTo>
                    <a:pt x="1234" y="6439"/>
                    <a:pt x="1001" y="6105"/>
                    <a:pt x="767" y="5471"/>
                  </a:cubicBezTo>
                  <a:cubicBezTo>
                    <a:pt x="534" y="4937"/>
                    <a:pt x="300" y="4137"/>
                    <a:pt x="267" y="3236"/>
                  </a:cubicBezTo>
                  <a:cubicBezTo>
                    <a:pt x="200" y="2336"/>
                    <a:pt x="367" y="1502"/>
                    <a:pt x="534" y="935"/>
                  </a:cubicBezTo>
                  <a:cubicBezTo>
                    <a:pt x="701" y="401"/>
                    <a:pt x="868" y="1"/>
                    <a:pt x="83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7;p47">
              <a:extLst>
                <a:ext uri="{FF2B5EF4-FFF2-40B4-BE49-F238E27FC236}">
                  <a16:creationId xmlns:a16="http://schemas.microsoft.com/office/drawing/2014/main" id="{77D02856-0CA2-52CE-FD78-E5EC1F8D80DC}"/>
                </a:ext>
              </a:extLst>
            </p:cNvPr>
            <p:cNvSpPr/>
            <p:nvPr/>
          </p:nvSpPr>
          <p:spPr>
            <a:xfrm>
              <a:off x="6354041" y="2710915"/>
              <a:ext cx="105664" cy="33397"/>
            </a:xfrm>
            <a:custGeom>
              <a:avLst/>
              <a:gdLst/>
              <a:ahLst/>
              <a:cxnLst/>
              <a:rect l="l" t="t" r="r" b="b"/>
              <a:pathLst>
                <a:path w="6372" h="2014" extrusionOk="0">
                  <a:moveTo>
                    <a:pt x="4758" y="1"/>
                  </a:moveTo>
                  <a:cubicBezTo>
                    <a:pt x="4230" y="1"/>
                    <a:pt x="3600" y="83"/>
                    <a:pt x="2969" y="246"/>
                  </a:cubicBezTo>
                  <a:cubicBezTo>
                    <a:pt x="2035" y="513"/>
                    <a:pt x="1268" y="913"/>
                    <a:pt x="768" y="1280"/>
                  </a:cubicBezTo>
                  <a:cubicBezTo>
                    <a:pt x="267" y="1680"/>
                    <a:pt x="1" y="2014"/>
                    <a:pt x="1" y="2014"/>
                  </a:cubicBezTo>
                  <a:cubicBezTo>
                    <a:pt x="34" y="2014"/>
                    <a:pt x="334" y="1747"/>
                    <a:pt x="834" y="1414"/>
                  </a:cubicBezTo>
                  <a:cubicBezTo>
                    <a:pt x="1335" y="1080"/>
                    <a:pt x="2102" y="713"/>
                    <a:pt x="3003" y="446"/>
                  </a:cubicBezTo>
                  <a:cubicBezTo>
                    <a:pt x="3743" y="261"/>
                    <a:pt x="4421" y="202"/>
                    <a:pt x="4969" y="202"/>
                  </a:cubicBezTo>
                  <a:cubicBezTo>
                    <a:pt x="5112" y="202"/>
                    <a:pt x="5247" y="206"/>
                    <a:pt x="5371" y="213"/>
                  </a:cubicBezTo>
                  <a:cubicBezTo>
                    <a:pt x="5884" y="240"/>
                    <a:pt x="6222" y="289"/>
                    <a:pt x="6332" y="289"/>
                  </a:cubicBezTo>
                  <a:cubicBezTo>
                    <a:pt x="6358" y="289"/>
                    <a:pt x="6372" y="286"/>
                    <a:pt x="6372" y="279"/>
                  </a:cubicBezTo>
                  <a:cubicBezTo>
                    <a:pt x="6372" y="279"/>
                    <a:pt x="6005" y="113"/>
                    <a:pt x="5371" y="46"/>
                  </a:cubicBezTo>
                  <a:cubicBezTo>
                    <a:pt x="5191" y="16"/>
                    <a:pt x="4984" y="1"/>
                    <a:pt x="475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78;p47">
              <a:extLst>
                <a:ext uri="{FF2B5EF4-FFF2-40B4-BE49-F238E27FC236}">
                  <a16:creationId xmlns:a16="http://schemas.microsoft.com/office/drawing/2014/main" id="{D6BC8819-E6D6-F1F9-55AD-23B64EAE7334}"/>
                </a:ext>
              </a:extLst>
            </p:cNvPr>
            <p:cNvSpPr/>
            <p:nvPr/>
          </p:nvSpPr>
          <p:spPr>
            <a:xfrm>
              <a:off x="6007334" y="2776300"/>
              <a:ext cx="207115" cy="167168"/>
            </a:xfrm>
            <a:custGeom>
              <a:avLst/>
              <a:gdLst/>
              <a:ahLst/>
              <a:cxnLst/>
              <a:rect l="l" t="t" r="r" b="b"/>
              <a:pathLst>
                <a:path w="12490" h="10081" extrusionOk="0">
                  <a:moveTo>
                    <a:pt x="11593" y="0"/>
                  </a:moveTo>
                  <a:cubicBezTo>
                    <a:pt x="11563" y="0"/>
                    <a:pt x="11532" y="2"/>
                    <a:pt x="11502" y="6"/>
                  </a:cubicBezTo>
                  <a:cubicBezTo>
                    <a:pt x="7766" y="506"/>
                    <a:pt x="4397" y="2274"/>
                    <a:pt x="1995" y="5176"/>
                  </a:cubicBezTo>
                  <a:cubicBezTo>
                    <a:pt x="994" y="6344"/>
                    <a:pt x="194" y="7778"/>
                    <a:pt x="27" y="9279"/>
                  </a:cubicBezTo>
                  <a:cubicBezTo>
                    <a:pt x="0" y="9733"/>
                    <a:pt x="359" y="10081"/>
                    <a:pt x="760" y="10081"/>
                  </a:cubicBezTo>
                  <a:cubicBezTo>
                    <a:pt x="859" y="10081"/>
                    <a:pt x="962" y="10059"/>
                    <a:pt x="1061" y="10013"/>
                  </a:cubicBezTo>
                  <a:cubicBezTo>
                    <a:pt x="4564" y="8512"/>
                    <a:pt x="7532" y="5910"/>
                    <a:pt x="10368" y="3341"/>
                  </a:cubicBezTo>
                  <a:cubicBezTo>
                    <a:pt x="11168" y="2674"/>
                    <a:pt x="11902" y="1940"/>
                    <a:pt x="12269" y="1006"/>
                  </a:cubicBezTo>
                  <a:cubicBezTo>
                    <a:pt x="12489" y="503"/>
                    <a:pt x="12087" y="0"/>
                    <a:pt x="1159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79;p47">
              <a:extLst>
                <a:ext uri="{FF2B5EF4-FFF2-40B4-BE49-F238E27FC236}">
                  <a16:creationId xmlns:a16="http://schemas.microsoft.com/office/drawing/2014/main" id="{3F8A4661-E3BC-CA52-8D87-52A9B44FB649}"/>
                </a:ext>
              </a:extLst>
            </p:cNvPr>
            <p:cNvSpPr/>
            <p:nvPr/>
          </p:nvSpPr>
          <p:spPr>
            <a:xfrm>
              <a:off x="6343528" y="2727713"/>
              <a:ext cx="90739" cy="104354"/>
            </a:xfrm>
            <a:custGeom>
              <a:avLst/>
              <a:gdLst/>
              <a:ahLst/>
              <a:cxnLst/>
              <a:rect l="l" t="t" r="r" b="b"/>
              <a:pathLst>
                <a:path w="5472" h="6293" extrusionOk="0">
                  <a:moveTo>
                    <a:pt x="5004" y="0"/>
                  </a:moveTo>
                  <a:cubicBezTo>
                    <a:pt x="2603" y="267"/>
                    <a:pt x="501" y="2269"/>
                    <a:pt x="101" y="4670"/>
                  </a:cubicBezTo>
                  <a:cubicBezTo>
                    <a:pt x="1" y="5037"/>
                    <a:pt x="1" y="5437"/>
                    <a:pt x="168" y="5771"/>
                  </a:cubicBezTo>
                  <a:cubicBezTo>
                    <a:pt x="310" y="6056"/>
                    <a:pt x="648" y="6293"/>
                    <a:pt x="951" y="6293"/>
                  </a:cubicBezTo>
                  <a:cubicBezTo>
                    <a:pt x="1003" y="6293"/>
                    <a:pt x="1053" y="6286"/>
                    <a:pt x="1102" y="6271"/>
                  </a:cubicBezTo>
                  <a:cubicBezTo>
                    <a:pt x="1535" y="6105"/>
                    <a:pt x="1669" y="5538"/>
                    <a:pt x="1802" y="5037"/>
                  </a:cubicBezTo>
                  <a:cubicBezTo>
                    <a:pt x="2102" y="3703"/>
                    <a:pt x="2970" y="2535"/>
                    <a:pt x="4170" y="1868"/>
                  </a:cubicBezTo>
                  <a:cubicBezTo>
                    <a:pt x="4537" y="1635"/>
                    <a:pt x="4971" y="1468"/>
                    <a:pt x="5204" y="1168"/>
                  </a:cubicBezTo>
                  <a:cubicBezTo>
                    <a:pt x="5471" y="801"/>
                    <a:pt x="5438" y="234"/>
                    <a:pt x="5038" y="67"/>
                  </a:cubicBezTo>
                  <a:lnTo>
                    <a:pt x="50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0;p47">
              <a:extLst>
                <a:ext uri="{FF2B5EF4-FFF2-40B4-BE49-F238E27FC236}">
                  <a16:creationId xmlns:a16="http://schemas.microsoft.com/office/drawing/2014/main" id="{296EBA6D-08B0-FAFC-8371-C3AAB4703826}"/>
                </a:ext>
              </a:extLst>
            </p:cNvPr>
            <p:cNvSpPr/>
            <p:nvPr/>
          </p:nvSpPr>
          <p:spPr>
            <a:xfrm>
              <a:off x="6350177" y="2603593"/>
              <a:ext cx="68038" cy="83194"/>
            </a:xfrm>
            <a:custGeom>
              <a:avLst/>
              <a:gdLst/>
              <a:ahLst/>
              <a:cxnLst/>
              <a:rect l="l" t="t" r="r" b="b"/>
              <a:pathLst>
                <a:path w="4103" h="5017" extrusionOk="0">
                  <a:moveTo>
                    <a:pt x="2801" y="0"/>
                  </a:moveTo>
                  <a:cubicBezTo>
                    <a:pt x="2559" y="0"/>
                    <a:pt x="2321" y="31"/>
                    <a:pt x="2102" y="80"/>
                  </a:cubicBezTo>
                  <a:cubicBezTo>
                    <a:pt x="1434" y="180"/>
                    <a:pt x="867" y="747"/>
                    <a:pt x="534" y="1348"/>
                  </a:cubicBezTo>
                  <a:cubicBezTo>
                    <a:pt x="200" y="1915"/>
                    <a:pt x="67" y="2615"/>
                    <a:pt x="33" y="3349"/>
                  </a:cubicBezTo>
                  <a:cubicBezTo>
                    <a:pt x="0" y="3683"/>
                    <a:pt x="0" y="4049"/>
                    <a:pt x="100" y="4383"/>
                  </a:cubicBezTo>
                  <a:cubicBezTo>
                    <a:pt x="234" y="4717"/>
                    <a:pt x="534" y="5017"/>
                    <a:pt x="867" y="5017"/>
                  </a:cubicBezTo>
                  <a:cubicBezTo>
                    <a:pt x="1201" y="5017"/>
                    <a:pt x="1434" y="4850"/>
                    <a:pt x="1668" y="4583"/>
                  </a:cubicBezTo>
                  <a:cubicBezTo>
                    <a:pt x="1868" y="4350"/>
                    <a:pt x="1935" y="4049"/>
                    <a:pt x="2102" y="3749"/>
                  </a:cubicBezTo>
                  <a:cubicBezTo>
                    <a:pt x="2368" y="3249"/>
                    <a:pt x="2702" y="2815"/>
                    <a:pt x="3102" y="2382"/>
                  </a:cubicBezTo>
                  <a:cubicBezTo>
                    <a:pt x="3336" y="2181"/>
                    <a:pt x="3569" y="1981"/>
                    <a:pt x="3769" y="1714"/>
                  </a:cubicBezTo>
                  <a:cubicBezTo>
                    <a:pt x="3936" y="1414"/>
                    <a:pt x="4103" y="1081"/>
                    <a:pt x="4036" y="814"/>
                  </a:cubicBezTo>
                  <a:cubicBezTo>
                    <a:pt x="3936" y="347"/>
                    <a:pt x="3503" y="47"/>
                    <a:pt x="3069" y="13"/>
                  </a:cubicBezTo>
                  <a:cubicBezTo>
                    <a:pt x="2980" y="4"/>
                    <a:pt x="2890" y="0"/>
                    <a:pt x="280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1;p47">
              <a:extLst>
                <a:ext uri="{FF2B5EF4-FFF2-40B4-BE49-F238E27FC236}">
                  <a16:creationId xmlns:a16="http://schemas.microsoft.com/office/drawing/2014/main" id="{F362A6E3-270E-987A-D0C3-3E0067B98552}"/>
                </a:ext>
              </a:extLst>
            </p:cNvPr>
            <p:cNvSpPr/>
            <p:nvPr/>
          </p:nvSpPr>
          <p:spPr>
            <a:xfrm>
              <a:off x="6236770" y="3055897"/>
              <a:ext cx="193617" cy="95548"/>
            </a:xfrm>
            <a:custGeom>
              <a:avLst/>
              <a:gdLst/>
              <a:ahLst/>
              <a:cxnLst/>
              <a:rect l="l" t="t" r="r" b="b"/>
              <a:pathLst>
                <a:path w="11676" h="5762" extrusionOk="0">
                  <a:moveTo>
                    <a:pt x="10342" y="0"/>
                  </a:moveTo>
                  <a:cubicBezTo>
                    <a:pt x="10093" y="0"/>
                    <a:pt x="9836" y="48"/>
                    <a:pt x="9608" y="124"/>
                  </a:cubicBezTo>
                  <a:cubicBezTo>
                    <a:pt x="8273" y="624"/>
                    <a:pt x="7373" y="1891"/>
                    <a:pt x="6072" y="2459"/>
                  </a:cubicBezTo>
                  <a:cubicBezTo>
                    <a:pt x="4271" y="3259"/>
                    <a:pt x="1902" y="2659"/>
                    <a:pt x="401" y="3960"/>
                  </a:cubicBezTo>
                  <a:cubicBezTo>
                    <a:pt x="234" y="4126"/>
                    <a:pt x="34" y="4327"/>
                    <a:pt x="34" y="4560"/>
                  </a:cubicBezTo>
                  <a:cubicBezTo>
                    <a:pt x="1" y="4794"/>
                    <a:pt x="168" y="5060"/>
                    <a:pt x="401" y="5094"/>
                  </a:cubicBezTo>
                  <a:lnTo>
                    <a:pt x="268" y="5427"/>
                  </a:lnTo>
                  <a:cubicBezTo>
                    <a:pt x="1116" y="5653"/>
                    <a:pt x="1988" y="5761"/>
                    <a:pt x="2860" y="5761"/>
                  </a:cubicBezTo>
                  <a:cubicBezTo>
                    <a:pt x="5860" y="5761"/>
                    <a:pt x="8852" y="4474"/>
                    <a:pt x="10842" y="2225"/>
                  </a:cubicBezTo>
                  <a:cubicBezTo>
                    <a:pt x="11242" y="1725"/>
                    <a:pt x="11676" y="991"/>
                    <a:pt x="11342" y="457"/>
                  </a:cubicBezTo>
                  <a:cubicBezTo>
                    <a:pt x="11135" y="126"/>
                    <a:pt x="10749" y="0"/>
                    <a:pt x="1034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2;p47">
              <a:extLst>
                <a:ext uri="{FF2B5EF4-FFF2-40B4-BE49-F238E27FC236}">
                  <a16:creationId xmlns:a16="http://schemas.microsoft.com/office/drawing/2014/main" id="{68E4DA59-D57C-D937-ECD1-43C177ECA1B6}"/>
                </a:ext>
              </a:extLst>
            </p:cNvPr>
            <p:cNvSpPr/>
            <p:nvPr/>
          </p:nvSpPr>
          <p:spPr>
            <a:xfrm>
              <a:off x="6606278" y="3108862"/>
              <a:ext cx="65285" cy="101087"/>
            </a:xfrm>
            <a:custGeom>
              <a:avLst/>
              <a:gdLst/>
              <a:ahLst/>
              <a:cxnLst/>
              <a:rect l="l" t="t" r="r" b="b"/>
              <a:pathLst>
                <a:path w="3937" h="6096" extrusionOk="0">
                  <a:moveTo>
                    <a:pt x="2604" y="0"/>
                  </a:moveTo>
                  <a:cubicBezTo>
                    <a:pt x="2382" y="0"/>
                    <a:pt x="2154" y="68"/>
                    <a:pt x="1968" y="199"/>
                  </a:cubicBezTo>
                  <a:cubicBezTo>
                    <a:pt x="1635" y="399"/>
                    <a:pt x="1335" y="699"/>
                    <a:pt x="1135" y="1066"/>
                  </a:cubicBezTo>
                  <a:cubicBezTo>
                    <a:pt x="301" y="2400"/>
                    <a:pt x="0" y="4068"/>
                    <a:pt x="334" y="5602"/>
                  </a:cubicBezTo>
                  <a:lnTo>
                    <a:pt x="434" y="5903"/>
                  </a:lnTo>
                  <a:cubicBezTo>
                    <a:pt x="691" y="6035"/>
                    <a:pt x="967" y="6096"/>
                    <a:pt x="1246" y="6096"/>
                  </a:cubicBezTo>
                  <a:cubicBezTo>
                    <a:pt x="2087" y="6096"/>
                    <a:pt x="2952" y="5545"/>
                    <a:pt x="3403" y="4768"/>
                  </a:cubicBezTo>
                  <a:cubicBezTo>
                    <a:pt x="3937" y="3768"/>
                    <a:pt x="3937" y="2534"/>
                    <a:pt x="3736" y="1399"/>
                  </a:cubicBezTo>
                  <a:cubicBezTo>
                    <a:pt x="3636" y="932"/>
                    <a:pt x="3503" y="399"/>
                    <a:pt x="3103" y="132"/>
                  </a:cubicBezTo>
                  <a:cubicBezTo>
                    <a:pt x="2955" y="43"/>
                    <a:pt x="2781" y="0"/>
                    <a:pt x="260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3;p47">
              <a:extLst>
                <a:ext uri="{FF2B5EF4-FFF2-40B4-BE49-F238E27FC236}">
                  <a16:creationId xmlns:a16="http://schemas.microsoft.com/office/drawing/2014/main" id="{207FFD56-8AD1-65DF-9A58-121C0F192039}"/>
                </a:ext>
              </a:extLst>
            </p:cNvPr>
            <p:cNvSpPr/>
            <p:nvPr/>
          </p:nvSpPr>
          <p:spPr>
            <a:xfrm>
              <a:off x="6815914" y="2661151"/>
              <a:ext cx="223499" cy="186288"/>
            </a:xfrm>
            <a:custGeom>
              <a:avLst/>
              <a:gdLst/>
              <a:ahLst/>
              <a:cxnLst/>
              <a:rect l="l" t="t" r="r" b="b"/>
              <a:pathLst>
                <a:path w="13478" h="11234" extrusionOk="0">
                  <a:moveTo>
                    <a:pt x="11419" y="0"/>
                  </a:moveTo>
                  <a:cubicBezTo>
                    <a:pt x="10627" y="0"/>
                    <a:pt x="9915" y="138"/>
                    <a:pt x="9774" y="178"/>
                  </a:cubicBezTo>
                  <a:cubicBezTo>
                    <a:pt x="5104" y="1179"/>
                    <a:pt x="1168" y="5048"/>
                    <a:pt x="168" y="9718"/>
                  </a:cubicBezTo>
                  <a:cubicBezTo>
                    <a:pt x="101" y="10119"/>
                    <a:pt x="1" y="10586"/>
                    <a:pt x="301" y="10919"/>
                  </a:cubicBezTo>
                  <a:cubicBezTo>
                    <a:pt x="458" y="11139"/>
                    <a:pt x="703" y="11233"/>
                    <a:pt x="964" y="11233"/>
                  </a:cubicBezTo>
                  <a:cubicBezTo>
                    <a:pt x="1258" y="11233"/>
                    <a:pt x="1572" y="11114"/>
                    <a:pt x="1802" y="10919"/>
                  </a:cubicBezTo>
                  <a:cubicBezTo>
                    <a:pt x="2202" y="10552"/>
                    <a:pt x="2436" y="10019"/>
                    <a:pt x="2636" y="9518"/>
                  </a:cubicBezTo>
                  <a:cubicBezTo>
                    <a:pt x="4170" y="5949"/>
                    <a:pt x="7539" y="3214"/>
                    <a:pt x="11342" y="2413"/>
                  </a:cubicBezTo>
                  <a:cubicBezTo>
                    <a:pt x="11943" y="2280"/>
                    <a:pt x="12543" y="2213"/>
                    <a:pt x="12977" y="1779"/>
                  </a:cubicBezTo>
                  <a:cubicBezTo>
                    <a:pt x="13377" y="1346"/>
                    <a:pt x="13477" y="445"/>
                    <a:pt x="12943" y="245"/>
                  </a:cubicBezTo>
                  <a:cubicBezTo>
                    <a:pt x="12494" y="60"/>
                    <a:pt x="11939" y="0"/>
                    <a:pt x="1141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4;p47">
              <a:extLst>
                <a:ext uri="{FF2B5EF4-FFF2-40B4-BE49-F238E27FC236}">
                  <a16:creationId xmlns:a16="http://schemas.microsoft.com/office/drawing/2014/main" id="{49AA0BAE-F16A-15CF-EDFE-7F1AA61384D2}"/>
                </a:ext>
              </a:extLst>
            </p:cNvPr>
            <p:cNvSpPr/>
            <p:nvPr/>
          </p:nvSpPr>
          <p:spPr>
            <a:xfrm>
              <a:off x="6975222" y="2513650"/>
              <a:ext cx="95714" cy="67988"/>
            </a:xfrm>
            <a:custGeom>
              <a:avLst/>
              <a:gdLst/>
              <a:ahLst/>
              <a:cxnLst/>
              <a:rect l="l" t="t" r="r" b="b"/>
              <a:pathLst>
                <a:path w="5772" h="4100" extrusionOk="0">
                  <a:moveTo>
                    <a:pt x="4604" y="0"/>
                  </a:moveTo>
                  <a:cubicBezTo>
                    <a:pt x="3069" y="234"/>
                    <a:pt x="1568" y="1001"/>
                    <a:pt x="568" y="2168"/>
                  </a:cubicBezTo>
                  <a:cubicBezTo>
                    <a:pt x="368" y="2435"/>
                    <a:pt x="167" y="2735"/>
                    <a:pt x="67" y="3069"/>
                  </a:cubicBezTo>
                  <a:cubicBezTo>
                    <a:pt x="1" y="3402"/>
                    <a:pt x="101" y="3769"/>
                    <a:pt x="368" y="3970"/>
                  </a:cubicBezTo>
                  <a:cubicBezTo>
                    <a:pt x="509" y="4064"/>
                    <a:pt x="674" y="4099"/>
                    <a:pt x="846" y="4099"/>
                  </a:cubicBezTo>
                  <a:cubicBezTo>
                    <a:pt x="1039" y="4099"/>
                    <a:pt x="1242" y="4056"/>
                    <a:pt x="1435" y="4003"/>
                  </a:cubicBezTo>
                  <a:cubicBezTo>
                    <a:pt x="2669" y="3636"/>
                    <a:pt x="3770" y="3102"/>
                    <a:pt x="4771" y="2335"/>
                  </a:cubicBezTo>
                  <a:cubicBezTo>
                    <a:pt x="5071" y="2135"/>
                    <a:pt x="5371" y="1901"/>
                    <a:pt x="5538" y="1568"/>
                  </a:cubicBezTo>
                  <a:cubicBezTo>
                    <a:pt x="5738" y="1134"/>
                    <a:pt x="5771" y="734"/>
                    <a:pt x="5571" y="434"/>
                  </a:cubicBezTo>
                  <a:cubicBezTo>
                    <a:pt x="5445" y="223"/>
                    <a:pt x="5211" y="92"/>
                    <a:pt x="4980" y="92"/>
                  </a:cubicBezTo>
                  <a:cubicBezTo>
                    <a:pt x="4847" y="92"/>
                    <a:pt x="4714" y="136"/>
                    <a:pt x="4604" y="234"/>
                  </a:cubicBezTo>
                  <a:lnTo>
                    <a:pt x="4604" y="0"/>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5;p47">
              <a:extLst>
                <a:ext uri="{FF2B5EF4-FFF2-40B4-BE49-F238E27FC236}">
                  <a16:creationId xmlns:a16="http://schemas.microsoft.com/office/drawing/2014/main" id="{B6DBE2B9-5F50-8EF3-56C8-57A1D3DF66A7}"/>
                </a:ext>
              </a:extLst>
            </p:cNvPr>
            <p:cNvSpPr/>
            <p:nvPr/>
          </p:nvSpPr>
          <p:spPr>
            <a:xfrm>
              <a:off x="7293838" y="2503335"/>
              <a:ext cx="174813" cy="103309"/>
            </a:xfrm>
            <a:custGeom>
              <a:avLst/>
              <a:gdLst/>
              <a:ahLst/>
              <a:cxnLst/>
              <a:rect l="l" t="t" r="r" b="b"/>
              <a:pathLst>
                <a:path w="10542" h="6230" extrusionOk="0">
                  <a:moveTo>
                    <a:pt x="8023" y="0"/>
                  </a:moveTo>
                  <a:cubicBezTo>
                    <a:pt x="7425" y="0"/>
                    <a:pt x="6746" y="87"/>
                    <a:pt x="5938" y="322"/>
                  </a:cubicBezTo>
                  <a:lnTo>
                    <a:pt x="6005" y="322"/>
                  </a:lnTo>
                  <a:cubicBezTo>
                    <a:pt x="4170" y="655"/>
                    <a:pt x="2469" y="1556"/>
                    <a:pt x="1134" y="2890"/>
                  </a:cubicBezTo>
                  <a:cubicBezTo>
                    <a:pt x="534" y="3457"/>
                    <a:pt x="0" y="4325"/>
                    <a:pt x="234" y="5125"/>
                  </a:cubicBezTo>
                  <a:cubicBezTo>
                    <a:pt x="467" y="5759"/>
                    <a:pt x="1134" y="6126"/>
                    <a:pt x="1768" y="6226"/>
                  </a:cubicBezTo>
                  <a:cubicBezTo>
                    <a:pt x="1820" y="6228"/>
                    <a:pt x="1871" y="6230"/>
                    <a:pt x="1922" y="6230"/>
                  </a:cubicBezTo>
                  <a:cubicBezTo>
                    <a:pt x="2558" y="6230"/>
                    <a:pt x="3116" y="6042"/>
                    <a:pt x="3703" y="5826"/>
                  </a:cubicBezTo>
                  <a:cubicBezTo>
                    <a:pt x="5871" y="4992"/>
                    <a:pt x="7839" y="3758"/>
                    <a:pt x="9741" y="2423"/>
                  </a:cubicBezTo>
                  <a:cubicBezTo>
                    <a:pt x="10174" y="2090"/>
                    <a:pt x="10541" y="1689"/>
                    <a:pt x="10474" y="1122"/>
                  </a:cubicBezTo>
                  <a:cubicBezTo>
                    <a:pt x="10408" y="789"/>
                    <a:pt x="10341" y="422"/>
                    <a:pt x="10007" y="288"/>
                  </a:cubicBezTo>
                  <a:cubicBezTo>
                    <a:pt x="9410" y="139"/>
                    <a:pt x="8782" y="0"/>
                    <a:pt x="802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6;p47">
              <a:extLst>
                <a:ext uri="{FF2B5EF4-FFF2-40B4-BE49-F238E27FC236}">
                  <a16:creationId xmlns:a16="http://schemas.microsoft.com/office/drawing/2014/main" id="{A0C389D6-96DB-DF96-D45C-5B8845F4EDE7}"/>
                </a:ext>
              </a:extLst>
            </p:cNvPr>
            <p:cNvSpPr/>
            <p:nvPr/>
          </p:nvSpPr>
          <p:spPr>
            <a:xfrm>
              <a:off x="7022233" y="2818983"/>
              <a:ext cx="96825" cy="103027"/>
            </a:xfrm>
            <a:custGeom>
              <a:avLst/>
              <a:gdLst/>
              <a:ahLst/>
              <a:cxnLst/>
              <a:rect l="l" t="t" r="r" b="b"/>
              <a:pathLst>
                <a:path w="5839" h="6213" extrusionOk="0">
                  <a:moveTo>
                    <a:pt x="5371" y="0"/>
                  </a:moveTo>
                  <a:cubicBezTo>
                    <a:pt x="5338" y="0"/>
                    <a:pt x="5271" y="0"/>
                    <a:pt x="5238" y="34"/>
                  </a:cubicBezTo>
                  <a:cubicBezTo>
                    <a:pt x="2670" y="667"/>
                    <a:pt x="401" y="2802"/>
                    <a:pt x="34" y="5504"/>
                  </a:cubicBezTo>
                  <a:cubicBezTo>
                    <a:pt x="1" y="5704"/>
                    <a:pt x="1" y="5904"/>
                    <a:pt x="101" y="6071"/>
                  </a:cubicBezTo>
                  <a:cubicBezTo>
                    <a:pt x="183" y="6173"/>
                    <a:pt x="302" y="6213"/>
                    <a:pt x="421" y="6213"/>
                  </a:cubicBezTo>
                  <a:cubicBezTo>
                    <a:pt x="496" y="6213"/>
                    <a:pt x="570" y="6197"/>
                    <a:pt x="635" y="6171"/>
                  </a:cubicBezTo>
                  <a:cubicBezTo>
                    <a:pt x="835" y="6071"/>
                    <a:pt x="1002" y="5904"/>
                    <a:pt x="1102" y="5771"/>
                  </a:cubicBezTo>
                  <a:lnTo>
                    <a:pt x="5371" y="1134"/>
                  </a:lnTo>
                  <a:cubicBezTo>
                    <a:pt x="5605" y="901"/>
                    <a:pt x="5838" y="601"/>
                    <a:pt x="5772" y="334"/>
                  </a:cubicBezTo>
                  <a:cubicBezTo>
                    <a:pt x="5738" y="100"/>
                    <a:pt x="5538" y="0"/>
                    <a:pt x="5371"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7;p47">
              <a:extLst>
                <a:ext uri="{FF2B5EF4-FFF2-40B4-BE49-F238E27FC236}">
                  <a16:creationId xmlns:a16="http://schemas.microsoft.com/office/drawing/2014/main" id="{3D6A451E-5292-6F38-C6D5-7508F7761E0F}"/>
                </a:ext>
              </a:extLst>
            </p:cNvPr>
            <p:cNvSpPr/>
            <p:nvPr/>
          </p:nvSpPr>
          <p:spPr>
            <a:xfrm>
              <a:off x="7201457" y="2892775"/>
              <a:ext cx="112313" cy="189604"/>
            </a:xfrm>
            <a:custGeom>
              <a:avLst/>
              <a:gdLst/>
              <a:ahLst/>
              <a:cxnLst/>
              <a:rect l="l" t="t" r="r" b="b"/>
              <a:pathLst>
                <a:path w="6773" h="11434" extrusionOk="0">
                  <a:moveTo>
                    <a:pt x="4738" y="1"/>
                  </a:moveTo>
                  <a:cubicBezTo>
                    <a:pt x="4583" y="1"/>
                    <a:pt x="4426" y="28"/>
                    <a:pt x="4270" y="87"/>
                  </a:cubicBezTo>
                  <a:cubicBezTo>
                    <a:pt x="2903" y="821"/>
                    <a:pt x="2202" y="2388"/>
                    <a:pt x="1302" y="3656"/>
                  </a:cubicBezTo>
                  <a:cubicBezTo>
                    <a:pt x="434" y="4957"/>
                    <a:pt x="1" y="6558"/>
                    <a:pt x="334" y="8093"/>
                  </a:cubicBezTo>
                  <a:cubicBezTo>
                    <a:pt x="668" y="9594"/>
                    <a:pt x="1802" y="10961"/>
                    <a:pt x="3303" y="11328"/>
                  </a:cubicBezTo>
                  <a:cubicBezTo>
                    <a:pt x="3549" y="11397"/>
                    <a:pt x="3809" y="11434"/>
                    <a:pt x="4065" y="11434"/>
                  </a:cubicBezTo>
                  <a:cubicBezTo>
                    <a:pt x="4677" y="11434"/>
                    <a:pt x="5265" y="11222"/>
                    <a:pt x="5571" y="10728"/>
                  </a:cubicBezTo>
                  <a:cubicBezTo>
                    <a:pt x="6172" y="9760"/>
                    <a:pt x="5471" y="8560"/>
                    <a:pt x="5338" y="7425"/>
                  </a:cubicBezTo>
                  <a:cubicBezTo>
                    <a:pt x="5271" y="6425"/>
                    <a:pt x="5638" y="5457"/>
                    <a:pt x="6038" y="4490"/>
                  </a:cubicBezTo>
                  <a:cubicBezTo>
                    <a:pt x="6439" y="3556"/>
                    <a:pt x="6772" y="2489"/>
                    <a:pt x="6505" y="1555"/>
                  </a:cubicBezTo>
                  <a:cubicBezTo>
                    <a:pt x="6309" y="742"/>
                    <a:pt x="5549" y="1"/>
                    <a:pt x="473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88;p47">
              <a:extLst>
                <a:ext uri="{FF2B5EF4-FFF2-40B4-BE49-F238E27FC236}">
                  <a16:creationId xmlns:a16="http://schemas.microsoft.com/office/drawing/2014/main" id="{0E5650AE-DEDC-3E68-F072-36605D80515A}"/>
                </a:ext>
              </a:extLst>
            </p:cNvPr>
            <p:cNvSpPr/>
            <p:nvPr/>
          </p:nvSpPr>
          <p:spPr>
            <a:xfrm>
              <a:off x="7549391" y="2643938"/>
              <a:ext cx="186984" cy="64672"/>
            </a:xfrm>
            <a:custGeom>
              <a:avLst/>
              <a:gdLst/>
              <a:ahLst/>
              <a:cxnLst/>
              <a:rect l="l" t="t" r="r" b="b"/>
              <a:pathLst>
                <a:path w="11276" h="3900" extrusionOk="0">
                  <a:moveTo>
                    <a:pt x="5686" y="0"/>
                  </a:moveTo>
                  <a:cubicBezTo>
                    <a:pt x="4863" y="0"/>
                    <a:pt x="4039" y="83"/>
                    <a:pt x="3236" y="249"/>
                  </a:cubicBezTo>
                  <a:cubicBezTo>
                    <a:pt x="2302" y="416"/>
                    <a:pt x="1401" y="749"/>
                    <a:pt x="801" y="1416"/>
                  </a:cubicBezTo>
                  <a:cubicBezTo>
                    <a:pt x="0" y="2284"/>
                    <a:pt x="634" y="3718"/>
                    <a:pt x="1802" y="3785"/>
                  </a:cubicBezTo>
                  <a:cubicBezTo>
                    <a:pt x="2737" y="3862"/>
                    <a:pt x="3673" y="3899"/>
                    <a:pt x="4605" y="3899"/>
                  </a:cubicBezTo>
                  <a:cubicBezTo>
                    <a:pt x="6098" y="3899"/>
                    <a:pt x="7582" y="3803"/>
                    <a:pt x="9040" y="3618"/>
                  </a:cubicBezTo>
                  <a:cubicBezTo>
                    <a:pt x="9674" y="3551"/>
                    <a:pt x="10308" y="3451"/>
                    <a:pt x="10808" y="2984"/>
                  </a:cubicBezTo>
                  <a:cubicBezTo>
                    <a:pt x="11008" y="2817"/>
                    <a:pt x="11142" y="2584"/>
                    <a:pt x="11175" y="2284"/>
                  </a:cubicBezTo>
                  <a:cubicBezTo>
                    <a:pt x="11275" y="1450"/>
                    <a:pt x="10408" y="916"/>
                    <a:pt x="9607" y="649"/>
                  </a:cubicBezTo>
                  <a:cubicBezTo>
                    <a:pt x="8350" y="216"/>
                    <a:pt x="7017" y="0"/>
                    <a:pt x="568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89;p47">
              <a:extLst>
                <a:ext uri="{FF2B5EF4-FFF2-40B4-BE49-F238E27FC236}">
                  <a16:creationId xmlns:a16="http://schemas.microsoft.com/office/drawing/2014/main" id="{51D4D662-1084-0A95-9450-0AA28C308E8B}"/>
                </a:ext>
              </a:extLst>
            </p:cNvPr>
            <p:cNvSpPr/>
            <p:nvPr/>
          </p:nvSpPr>
          <p:spPr>
            <a:xfrm>
              <a:off x="6464663" y="3345793"/>
              <a:ext cx="148264" cy="177466"/>
            </a:xfrm>
            <a:custGeom>
              <a:avLst/>
              <a:gdLst/>
              <a:ahLst/>
              <a:cxnLst/>
              <a:rect l="l" t="t" r="r" b="b"/>
              <a:pathLst>
                <a:path w="8941" h="10702" extrusionOk="0">
                  <a:moveTo>
                    <a:pt x="6962" y="1"/>
                  </a:moveTo>
                  <a:cubicBezTo>
                    <a:pt x="6087" y="1"/>
                    <a:pt x="5229" y="113"/>
                    <a:pt x="4371" y="354"/>
                  </a:cubicBezTo>
                  <a:cubicBezTo>
                    <a:pt x="2670" y="688"/>
                    <a:pt x="1335" y="2122"/>
                    <a:pt x="768" y="3590"/>
                  </a:cubicBezTo>
                  <a:cubicBezTo>
                    <a:pt x="168" y="5024"/>
                    <a:pt x="101" y="6659"/>
                    <a:pt x="34" y="8193"/>
                  </a:cubicBezTo>
                  <a:cubicBezTo>
                    <a:pt x="34" y="8760"/>
                    <a:pt x="1" y="9294"/>
                    <a:pt x="201" y="9794"/>
                  </a:cubicBezTo>
                  <a:cubicBezTo>
                    <a:pt x="420" y="10262"/>
                    <a:pt x="813" y="10701"/>
                    <a:pt x="1327" y="10701"/>
                  </a:cubicBezTo>
                  <a:cubicBezTo>
                    <a:pt x="1363" y="10701"/>
                    <a:pt x="1399" y="10699"/>
                    <a:pt x="1435" y="10695"/>
                  </a:cubicBezTo>
                  <a:cubicBezTo>
                    <a:pt x="1969" y="10695"/>
                    <a:pt x="2436" y="10228"/>
                    <a:pt x="2636" y="9694"/>
                  </a:cubicBezTo>
                  <a:cubicBezTo>
                    <a:pt x="2836" y="9194"/>
                    <a:pt x="2836" y="8627"/>
                    <a:pt x="2936" y="8093"/>
                  </a:cubicBezTo>
                  <a:cubicBezTo>
                    <a:pt x="3270" y="5658"/>
                    <a:pt x="4871" y="3456"/>
                    <a:pt x="7106" y="2456"/>
                  </a:cubicBezTo>
                  <a:cubicBezTo>
                    <a:pt x="7540" y="2256"/>
                    <a:pt x="8040" y="2089"/>
                    <a:pt x="8440" y="1688"/>
                  </a:cubicBezTo>
                  <a:cubicBezTo>
                    <a:pt x="8774" y="1455"/>
                    <a:pt x="8941" y="821"/>
                    <a:pt x="8607" y="421"/>
                  </a:cubicBezTo>
                  <a:cubicBezTo>
                    <a:pt x="8340" y="121"/>
                    <a:pt x="7973" y="54"/>
                    <a:pt x="7606" y="21"/>
                  </a:cubicBezTo>
                  <a:cubicBezTo>
                    <a:pt x="7390" y="8"/>
                    <a:pt x="7176" y="1"/>
                    <a:pt x="6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0;p47">
              <a:extLst>
                <a:ext uri="{FF2B5EF4-FFF2-40B4-BE49-F238E27FC236}">
                  <a16:creationId xmlns:a16="http://schemas.microsoft.com/office/drawing/2014/main" id="{5CB46317-7970-0A38-53AD-A8844DA03D4A}"/>
                </a:ext>
              </a:extLst>
            </p:cNvPr>
            <p:cNvSpPr/>
            <p:nvPr/>
          </p:nvSpPr>
          <p:spPr>
            <a:xfrm>
              <a:off x="6345750" y="2435198"/>
              <a:ext cx="665439" cy="83990"/>
            </a:xfrm>
            <a:custGeom>
              <a:avLst/>
              <a:gdLst/>
              <a:ahLst/>
              <a:cxnLst/>
              <a:rect l="l" t="t" r="r" b="b"/>
              <a:pathLst>
                <a:path w="40129" h="5065" extrusionOk="0">
                  <a:moveTo>
                    <a:pt x="32445" y="0"/>
                  </a:moveTo>
                  <a:cubicBezTo>
                    <a:pt x="31069" y="0"/>
                    <a:pt x="29687" y="140"/>
                    <a:pt x="28320" y="295"/>
                  </a:cubicBezTo>
                  <a:cubicBezTo>
                    <a:pt x="23450" y="795"/>
                    <a:pt x="18513" y="1295"/>
                    <a:pt x="13643" y="1796"/>
                  </a:cubicBezTo>
                  <a:cubicBezTo>
                    <a:pt x="8973" y="2229"/>
                    <a:pt x="4136" y="2796"/>
                    <a:pt x="0" y="5065"/>
                  </a:cubicBezTo>
                  <a:cubicBezTo>
                    <a:pt x="7539" y="3330"/>
                    <a:pt x="14844" y="2396"/>
                    <a:pt x="22183" y="1729"/>
                  </a:cubicBezTo>
                  <a:cubicBezTo>
                    <a:pt x="25185" y="1495"/>
                    <a:pt x="28220" y="962"/>
                    <a:pt x="31222" y="962"/>
                  </a:cubicBezTo>
                  <a:cubicBezTo>
                    <a:pt x="34291" y="995"/>
                    <a:pt x="37327" y="1462"/>
                    <a:pt x="40129" y="2696"/>
                  </a:cubicBezTo>
                  <a:cubicBezTo>
                    <a:pt x="38694" y="1162"/>
                    <a:pt x="36626" y="361"/>
                    <a:pt x="34558" y="128"/>
                  </a:cubicBezTo>
                  <a:cubicBezTo>
                    <a:pt x="33857" y="37"/>
                    <a:pt x="33152" y="0"/>
                    <a:pt x="3244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1;p47">
              <a:extLst>
                <a:ext uri="{FF2B5EF4-FFF2-40B4-BE49-F238E27FC236}">
                  <a16:creationId xmlns:a16="http://schemas.microsoft.com/office/drawing/2014/main" id="{DC2821B6-45C9-0C88-90C3-C5FC125E4EEA}"/>
                </a:ext>
              </a:extLst>
            </p:cNvPr>
            <p:cNvSpPr/>
            <p:nvPr/>
          </p:nvSpPr>
          <p:spPr>
            <a:xfrm>
              <a:off x="6342981" y="2518624"/>
              <a:ext cx="2786" cy="1675"/>
            </a:xfrm>
            <a:custGeom>
              <a:avLst/>
              <a:gdLst/>
              <a:ahLst/>
              <a:cxnLst/>
              <a:rect l="l" t="t" r="r" b="b"/>
              <a:pathLst>
                <a:path w="168" h="101" extrusionOk="0">
                  <a:moveTo>
                    <a:pt x="0" y="0"/>
                  </a:moveTo>
                  <a:lnTo>
                    <a:pt x="0" y="100"/>
                  </a:lnTo>
                  <a:cubicBezTo>
                    <a:pt x="34" y="34"/>
                    <a:pt x="67" y="34"/>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2;p47">
              <a:extLst>
                <a:ext uri="{FF2B5EF4-FFF2-40B4-BE49-F238E27FC236}">
                  <a16:creationId xmlns:a16="http://schemas.microsoft.com/office/drawing/2014/main" id="{34261F76-32F4-0E2C-36D0-56B875E8D9FF}"/>
                </a:ext>
              </a:extLst>
            </p:cNvPr>
            <p:cNvSpPr/>
            <p:nvPr/>
          </p:nvSpPr>
          <p:spPr>
            <a:xfrm>
              <a:off x="6043169" y="2724314"/>
              <a:ext cx="315316" cy="101866"/>
            </a:xfrm>
            <a:custGeom>
              <a:avLst/>
              <a:gdLst/>
              <a:ahLst/>
              <a:cxnLst/>
              <a:rect l="l" t="t" r="r" b="b"/>
              <a:pathLst>
                <a:path w="19015" h="6143" extrusionOk="0">
                  <a:moveTo>
                    <a:pt x="13301" y="0"/>
                  </a:moveTo>
                  <a:cubicBezTo>
                    <a:pt x="8752" y="0"/>
                    <a:pt x="4211" y="1649"/>
                    <a:pt x="935" y="4809"/>
                  </a:cubicBezTo>
                  <a:lnTo>
                    <a:pt x="1" y="6143"/>
                  </a:lnTo>
                  <a:cubicBezTo>
                    <a:pt x="1" y="6143"/>
                    <a:pt x="4463" y="1741"/>
                    <a:pt x="11390" y="1741"/>
                  </a:cubicBezTo>
                  <a:cubicBezTo>
                    <a:pt x="11724" y="1741"/>
                    <a:pt x="12064" y="1752"/>
                    <a:pt x="12410" y="1773"/>
                  </a:cubicBezTo>
                  <a:cubicBezTo>
                    <a:pt x="12410" y="1773"/>
                    <a:pt x="16012" y="1940"/>
                    <a:pt x="17680" y="2840"/>
                  </a:cubicBezTo>
                  <a:lnTo>
                    <a:pt x="19014" y="906"/>
                  </a:lnTo>
                  <a:cubicBezTo>
                    <a:pt x="17173" y="299"/>
                    <a:pt x="15236" y="0"/>
                    <a:pt x="1330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3;p47">
              <a:extLst>
                <a:ext uri="{FF2B5EF4-FFF2-40B4-BE49-F238E27FC236}">
                  <a16:creationId xmlns:a16="http://schemas.microsoft.com/office/drawing/2014/main" id="{4B809FC3-6FFB-D682-A1D0-B81DDCC62C82}"/>
                </a:ext>
              </a:extLst>
            </p:cNvPr>
            <p:cNvSpPr/>
            <p:nvPr/>
          </p:nvSpPr>
          <p:spPr>
            <a:xfrm>
              <a:off x="6408249" y="2697201"/>
              <a:ext cx="153239" cy="25653"/>
            </a:xfrm>
            <a:custGeom>
              <a:avLst/>
              <a:gdLst/>
              <a:ahLst/>
              <a:cxnLst/>
              <a:rect l="l" t="t" r="r" b="b"/>
              <a:pathLst>
                <a:path w="9241" h="1547" extrusionOk="0">
                  <a:moveTo>
                    <a:pt x="4951" y="0"/>
                  </a:moveTo>
                  <a:cubicBezTo>
                    <a:pt x="3248" y="0"/>
                    <a:pt x="1542" y="387"/>
                    <a:pt x="1" y="1140"/>
                  </a:cubicBezTo>
                  <a:cubicBezTo>
                    <a:pt x="730" y="1018"/>
                    <a:pt x="1561" y="963"/>
                    <a:pt x="2426" y="963"/>
                  </a:cubicBezTo>
                  <a:cubicBezTo>
                    <a:pt x="3935" y="963"/>
                    <a:pt x="5548" y="1131"/>
                    <a:pt x="6905" y="1407"/>
                  </a:cubicBezTo>
                  <a:cubicBezTo>
                    <a:pt x="7280" y="1464"/>
                    <a:pt x="7629" y="1547"/>
                    <a:pt x="8018" y="1547"/>
                  </a:cubicBezTo>
                  <a:cubicBezTo>
                    <a:pt x="8080" y="1547"/>
                    <a:pt x="8143" y="1545"/>
                    <a:pt x="8206" y="1540"/>
                  </a:cubicBezTo>
                  <a:cubicBezTo>
                    <a:pt x="8607" y="1507"/>
                    <a:pt x="9074" y="1240"/>
                    <a:pt x="9240" y="873"/>
                  </a:cubicBezTo>
                  <a:cubicBezTo>
                    <a:pt x="7883" y="287"/>
                    <a:pt x="6418" y="0"/>
                    <a:pt x="495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4;p47">
              <a:extLst>
                <a:ext uri="{FF2B5EF4-FFF2-40B4-BE49-F238E27FC236}">
                  <a16:creationId xmlns:a16="http://schemas.microsoft.com/office/drawing/2014/main" id="{EE73ED96-0B09-A579-CBC5-04DEF26C94EC}"/>
                </a:ext>
              </a:extLst>
            </p:cNvPr>
            <p:cNvSpPr/>
            <p:nvPr/>
          </p:nvSpPr>
          <p:spPr>
            <a:xfrm>
              <a:off x="6921561" y="2592665"/>
              <a:ext cx="203583" cy="48769"/>
            </a:xfrm>
            <a:custGeom>
              <a:avLst/>
              <a:gdLst/>
              <a:ahLst/>
              <a:cxnLst/>
              <a:rect l="l" t="t" r="r" b="b"/>
              <a:pathLst>
                <a:path w="12277" h="2941" extrusionOk="0">
                  <a:moveTo>
                    <a:pt x="9452" y="1"/>
                  </a:moveTo>
                  <a:cubicBezTo>
                    <a:pt x="6245" y="1"/>
                    <a:pt x="3027" y="985"/>
                    <a:pt x="376" y="2799"/>
                  </a:cubicBezTo>
                  <a:lnTo>
                    <a:pt x="376" y="2799"/>
                  </a:lnTo>
                  <a:cubicBezTo>
                    <a:pt x="3774" y="1542"/>
                    <a:pt x="7332" y="863"/>
                    <a:pt x="10925" y="863"/>
                  </a:cubicBezTo>
                  <a:cubicBezTo>
                    <a:pt x="11164" y="863"/>
                    <a:pt x="11403" y="866"/>
                    <a:pt x="11643" y="872"/>
                  </a:cubicBezTo>
                  <a:cubicBezTo>
                    <a:pt x="11909" y="872"/>
                    <a:pt x="12276" y="772"/>
                    <a:pt x="12276" y="539"/>
                  </a:cubicBezTo>
                  <a:cubicBezTo>
                    <a:pt x="12243" y="272"/>
                    <a:pt x="11976" y="205"/>
                    <a:pt x="11743" y="172"/>
                  </a:cubicBezTo>
                  <a:cubicBezTo>
                    <a:pt x="10985" y="57"/>
                    <a:pt x="10218" y="1"/>
                    <a:pt x="9452" y="1"/>
                  </a:cubicBezTo>
                  <a:close/>
                  <a:moveTo>
                    <a:pt x="376" y="2799"/>
                  </a:moveTo>
                  <a:cubicBezTo>
                    <a:pt x="251" y="2846"/>
                    <a:pt x="126" y="2893"/>
                    <a:pt x="1" y="2941"/>
                  </a:cubicBezTo>
                  <a:lnTo>
                    <a:pt x="268" y="2874"/>
                  </a:lnTo>
                  <a:cubicBezTo>
                    <a:pt x="304" y="2849"/>
                    <a:pt x="340" y="2824"/>
                    <a:pt x="376" y="279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5;p47">
              <a:extLst>
                <a:ext uri="{FF2B5EF4-FFF2-40B4-BE49-F238E27FC236}">
                  <a16:creationId xmlns:a16="http://schemas.microsoft.com/office/drawing/2014/main" id="{D8F02A8A-2B09-B877-3C0B-C87D61F1AFFE}"/>
                </a:ext>
              </a:extLst>
            </p:cNvPr>
            <p:cNvSpPr/>
            <p:nvPr/>
          </p:nvSpPr>
          <p:spPr>
            <a:xfrm>
              <a:off x="6900551" y="3076924"/>
              <a:ext cx="319180" cy="170634"/>
            </a:xfrm>
            <a:custGeom>
              <a:avLst/>
              <a:gdLst/>
              <a:ahLst/>
              <a:cxnLst/>
              <a:rect l="l" t="t" r="r" b="b"/>
              <a:pathLst>
                <a:path w="19248" h="10290" extrusionOk="0">
                  <a:moveTo>
                    <a:pt x="10953" y="1"/>
                  </a:moveTo>
                  <a:cubicBezTo>
                    <a:pt x="10547" y="1"/>
                    <a:pt x="10157" y="313"/>
                    <a:pt x="9941" y="690"/>
                  </a:cubicBezTo>
                  <a:cubicBezTo>
                    <a:pt x="9741" y="1157"/>
                    <a:pt x="9774" y="1724"/>
                    <a:pt x="9874" y="2225"/>
                  </a:cubicBezTo>
                  <a:cubicBezTo>
                    <a:pt x="10074" y="3392"/>
                    <a:pt x="10441" y="4526"/>
                    <a:pt x="10408" y="5727"/>
                  </a:cubicBezTo>
                  <a:cubicBezTo>
                    <a:pt x="10408" y="6361"/>
                    <a:pt x="10241" y="7028"/>
                    <a:pt x="9907" y="7562"/>
                  </a:cubicBezTo>
                  <a:cubicBezTo>
                    <a:pt x="9607" y="7662"/>
                    <a:pt x="9340" y="7795"/>
                    <a:pt x="9007" y="7895"/>
                  </a:cubicBezTo>
                  <a:cubicBezTo>
                    <a:pt x="7606" y="8496"/>
                    <a:pt x="6372" y="9363"/>
                    <a:pt x="4937" y="9830"/>
                  </a:cubicBezTo>
                  <a:cubicBezTo>
                    <a:pt x="4310" y="10044"/>
                    <a:pt x="3662" y="10166"/>
                    <a:pt x="3003" y="10230"/>
                  </a:cubicBezTo>
                  <a:lnTo>
                    <a:pt x="5271" y="10230"/>
                  </a:lnTo>
                  <a:cubicBezTo>
                    <a:pt x="10241" y="9730"/>
                    <a:pt x="14744" y="7829"/>
                    <a:pt x="19247" y="5527"/>
                  </a:cubicBezTo>
                  <a:lnTo>
                    <a:pt x="19247" y="5527"/>
                  </a:lnTo>
                  <a:cubicBezTo>
                    <a:pt x="17013" y="6394"/>
                    <a:pt x="14544" y="6561"/>
                    <a:pt x="12209" y="6995"/>
                  </a:cubicBezTo>
                  <a:cubicBezTo>
                    <a:pt x="12409" y="6194"/>
                    <a:pt x="12376" y="5327"/>
                    <a:pt x="12276" y="4493"/>
                  </a:cubicBezTo>
                  <a:cubicBezTo>
                    <a:pt x="12209" y="3492"/>
                    <a:pt x="12076" y="2525"/>
                    <a:pt x="11976" y="1524"/>
                  </a:cubicBezTo>
                  <a:cubicBezTo>
                    <a:pt x="11942" y="957"/>
                    <a:pt x="11775" y="290"/>
                    <a:pt x="11242" y="56"/>
                  </a:cubicBezTo>
                  <a:cubicBezTo>
                    <a:pt x="11146" y="18"/>
                    <a:pt x="11049" y="1"/>
                    <a:pt x="10953" y="1"/>
                  </a:cubicBezTo>
                  <a:close/>
                  <a:moveTo>
                    <a:pt x="0" y="10230"/>
                  </a:moveTo>
                  <a:cubicBezTo>
                    <a:pt x="556" y="10264"/>
                    <a:pt x="1116" y="10290"/>
                    <a:pt x="1673" y="10290"/>
                  </a:cubicBezTo>
                  <a:cubicBezTo>
                    <a:pt x="2119" y="10290"/>
                    <a:pt x="2563" y="10273"/>
                    <a:pt x="3003" y="1023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6;p47">
              <a:extLst>
                <a:ext uri="{FF2B5EF4-FFF2-40B4-BE49-F238E27FC236}">
                  <a16:creationId xmlns:a16="http://schemas.microsoft.com/office/drawing/2014/main" id="{F8C0A500-81E9-D4B1-7601-342C6B3F5995}"/>
                </a:ext>
              </a:extLst>
            </p:cNvPr>
            <p:cNvSpPr/>
            <p:nvPr/>
          </p:nvSpPr>
          <p:spPr>
            <a:xfrm>
              <a:off x="6884515" y="3245999"/>
              <a:ext cx="16052" cy="1691"/>
            </a:xfrm>
            <a:custGeom>
              <a:avLst/>
              <a:gdLst/>
              <a:ahLst/>
              <a:cxnLst/>
              <a:rect l="l" t="t" r="r" b="b"/>
              <a:pathLst>
                <a:path w="968" h="102" extrusionOk="0">
                  <a:moveTo>
                    <a:pt x="0" y="1"/>
                  </a:moveTo>
                  <a:cubicBezTo>
                    <a:pt x="20" y="3"/>
                    <a:pt x="40" y="5"/>
                    <a:pt x="61" y="7"/>
                  </a:cubicBezTo>
                  <a:lnTo>
                    <a:pt x="61" y="7"/>
                  </a:lnTo>
                  <a:lnTo>
                    <a:pt x="0" y="1"/>
                  </a:lnTo>
                  <a:close/>
                  <a:moveTo>
                    <a:pt x="61" y="7"/>
                  </a:moveTo>
                  <a:lnTo>
                    <a:pt x="967" y="101"/>
                  </a:lnTo>
                  <a:cubicBezTo>
                    <a:pt x="656" y="39"/>
                    <a:pt x="345" y="35"/>
                    <a:pt x="61" y="7"/>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897;p47">
              <a:extLst>
                <a:ext uri="{FF2B5EF4-FFF2-40B4-BE49-F238E27FC236}">
                  <a16:creationId xmlns:a16="http://schemas.microsoft.com/office/drawing/2014/main" id="{CA4E13BC-3102-B4CC-79E6-6369EE1E06D1}"/>
                </a:ext>
              </a:extLst>
            </p:cNvPr>
            <p:cNvSpPr/>
            <p:nvPr/>
          </p:nvSpPr>
          <p:spPr>
            <a:xfrm>
              <a:off x="6646656" y="3112693"/>
              <a:ext cx="1190391" cy="467428"/>
            </a:xfrm>
            <a:custGeom>
              <a:avLst/>
              <a:gdLst/>
              <a:ahLst/>
              <a:cxnLst/>
              <a:rect l="l" t="t" r="r" b="b"/>
              <a:pathLst>
                <a:path w="71786" h="28188" extrusionOk="0">
                  <a:moveTo>
                    <a:pt x="62945" y="1"/>
                  </a:moveTo>
                  <a:cubicBezTo>
                    <a:pt x="62945" y="1"/>
                    <a:pt x="59143" y="9174"/>
                    <a:pt x="57108" y="11242"/>
                  </a:cubicBezTo>
                  <a:cubicBezTo>
                    <a:pt x="54373" y="14078"/>
                    <a:pt x="42564" y="17413"/>
                    <a:pt x="42564" y="17413"/>
                  </a:cubicBezTo>
                  <a:cubicBezTo>
                    <a:pt x="38328" y="19315"/>
                    <a:pt x="27920" y="20682"/>
                    <a:pt x="23250" y="21483"/>
                  </a:cubicBezTo>
                  <a:cubicBezTo>
                    <a:pt x="18580" y="22217"/>
                    <a:pt x="12576" y="22017"/>
                    <a:pt x="6538" y="22650"/>
                  </a:cubicBezTo>
                  <a:cubicBezTo>
                    <a:pt x="534" y="23318"/>
                    <a:pt x="0" y="28188"/>
                    <a:pt x="0" y="28188"/>
                  </a:cubicBezTo>
                  <a:cubicBezTo>
                    <a:pt x="1735" y="26420"/>
                    <a:pt x="4137" y="25486"/>
                    <a:pt x="6538" y="25052"/>
                  </a:cubicBezTo>
                  <a:cubicBezTo>
                    <a:pt x="8974" y="24585"/>
                    <a:pt x="11409" y="24585"/>
                    <a:pt x="13877" y="24552"/>
                  </a:cubicBezTo>
                  <a:cubicBezTo>
                    <a:pt x="24985" y="24318"/>
                    <a:pt x="36060" y="22717"/>
                    <a:pt x="46734" y="19648"/>
                  </a:cubicBezTo>
                  <a:cubicBezTo>
                    <a:pt x="51370" y="18314"/>
                    <a:pt x="56040" y="16579"/>
                    <a:pt x="59410" y="13177"/>
                  </a:cubicBezTo>
                  <a:cubicBezTo>
                    <a:pt x="59543" y="13044"/>
                    <a:pt x="59610" y="12910"/>
                    <a:pt x="59743" y="12843"/>
                  </a:cubicBezTo>
                  <a:cubicBezTo>
                    <a:pt x="60877" y="12343"/>
                    <a:pt x="62178" y="12143"/>
                    <a:pt x="63412" y="12076"/>
                  </a:cubicBezTo>
                  <a:cubicBezTo>
                    <a:pt x="63486" y="12075"/>
                    <a:pt x="63560" y="12074"/>
                    <a:pt x="63633" y="12074"/>
                  </a:cubicBezTo>
                  <a:cubicBezTo>
                    <a:pt x="65561" y="12074"/>
                    <a:pt x="67488" y="12483"/>
                    <a:pt x="69383" y="12643"/>
                  </a:cubicBezTo>
                  <a:cubicBezTo>
                    <a:pt x="69528" y="12653"/>
                    <a:pt x="69676" y="12660"/>
                    <a:pt x="69824" y="12660"/>
                  </a:cubicBezTo>
                  <a:cubicBezTo>
                    <a:pt x="70188" y="12660"/>
                    <a:pt x="70553" y="12619"/>
                    <a:pt x="70884" y="12476"/>
                  </a:cubicBezTo>
                  <a:cubicBezTo>
                    <a:pt x="71418" y="12343"/>
                    <a:pt x="71785" y="11843"/>
                    <a:pt x="71685" y="11342"/>
                  </a:cubicBezTo>
                  <a:cubicBezTo>
                    <a:pt x="71552" y="10842"/>
                    <a:pt x="71051" y="10542"/>
                    <a:pt x="70551" y="10508"/>
                  </a:cubicBezTo>
                  <a:cubicBezTo>
                    <a:pt x="70506" y="10505"/>
                    <a:pt x="70462" y="10504"/>
                    <a:pt x="70418" y="10504"/>
                  </a:cubicBezTo>
                  <a:cubicBezTo>
                    <a:pt x="69967" y="10504"/>
                    <a:pt x="69539" y="10648"/>
                    <a:pt x="69083" y="10709"/>
                  </a:cubicBezTo>
                  <a:cubicBezTo>
                    <a:pt x="68689" y="10793"/>
                    <a:pt x="68282" y="10835"/>
                    <a:pt x="67873" y="10835"/>
                  </a:cubicBezTo>
                  <a:cubicBezTo>
                    <a:pt x="66829" y="10835"/>
                    <a:pt x="65777" y="10559"/>
                    <a:pt x="64913" y="10008"/>
                  </a:cubicBezTo>
                  <a:cubicBezTo>
                    <a:pt x="64180" y="9508"/>
                    <a:pt x="63379" y="8173"/>
                    <a:pt x="62945" y="6872"/>
                  </a:cubicBezTo>
                  <a:cubicBezTo>
                    <a:pt x="63246" y="4904"/>
                    <a:pt x="63112" y="2736"/>
                    <a:pt x="629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898;p47">
              <a:extLst>
                <a:ext uri="{FF2B5EF4-FFF2-40B4-BE49-F238E27FC236}">
                  <a16:creationId xmlns:a16="http://schemas.microsoft.com/office/drawing/2014/main" id="{9E2C0C6A-B347-D5D9-6611-4A5CAB752908}"/>
                </a:ext>
              </a:extLst>
            </p:cNvPr>
            <p:cNvSpPr/>
            <p:nvPr/>
          </p:nvSpPr>
          <p:spPr>
            <a:xfrm>
              <a:off x="7839236" y="3088366"/>
              <a:ext cx="332463" cy="399390"/>
            </a:xfrm>
            <a:custGeom>
              <a:avLst/>
              <a:gdLst/>
              <a:ahLst/>
              <a:cxnLst/>
              <a:rect l="l" t="t" r="r" b="b"/>
              <a:pathLst>
                <a:path w="20049" h="24085" extrusionOk="0">
                  <a:moveTo>
                    <a:pt x="968" y="0"/>
                  </a:moveTo>
                  <a:lnTo>
                    <a:pt x="968" y="0"/>
                  </a:lnTo>
                  <a:cubicBezTo>
                    <a:pt x="966" y="3"/>
                    <a:pt x="965" y="6"/>
                    <a:pt x="963" y="9"/>
                  </a:cubicBezTo>
                  <a:lnTo>
                    <a:pt x="963" y="9"/>
                  </a:lnTo>
                  <a:lnTo>
                    <a:pt x="968" y="0"/>
                  </a:lnTo>
                  <a:close/>
                  <a:moveTo>
                    <a:pt x="963" y="9"/>
                  </a:moveTo>
                  <a:lnTo>
                    <a:pt x="367" y="1134"/>
                  </a:lnTo>
                  <a:cubicBezTo>
                    <a:pt x="0" y="2669"/>
                    <a:pt x="834" y="4970"/>
                    <a:pt x="1969" y="6138"/>
                  </a:cubicBezTo>
                  <a:cubicBezTo>
                    <a:pt x="2853" y="6996"/>
                    <a:pt x="4405" y="7449"/>
                    <a:pt x="5774" y="7449"/>
                  </a:cubicBezTo>
                  <a:cubicBezTo>
                    <a:pt x="6161" y="7449"/>
                    <a:pt x="6534" y="7412"/>
                    <a:pt x="6872" y="7339"/>
                  </a:cubicBezTo>
                  <a:cubicBezTo>
                    <a:pt x="8440" y="7005"/>
                    <a:pt x="8640" y="6071"/>
                    <a:pt x="10041" y="5337"/>
                  </a:cubicBezTo>
                  <a:cubicBezTo>
                    <a:pt x="10775" y="4970"/>
                    <a:pt x="11509" y="4670"/>
                    <a:pt x="12276" y="4470"/>
                  </a:cubicBezTo>
                  <a:cubicBezTo>
                    <a:pt x="12389" y="4457"/>
                    <a:pt x="12504" y="4451"/>
                    <a:pt x="12619" y="4451"/>
                  </a:cubicBezTo>
                  <a:cubicBezTo>
                    <a:pt x="13423" y="4451"/>
                    <a:pt x="14261" y="4754"/>
                    <a:pt x="14844" y="5337"/>
                  </a:cubicBezTo>
                  <a:cubicBezTo>
                    <a:pt x="15778" y="6305"/>
                    <a:pt x="15979" y="7205"/>
                    <a:pt x="16179" y="8540"/>
                  </a:cubicBezTo>
                  <a:cubicBezTo>
                    <a:pt x="16979" y="13410"/>
                    <a:pt x="17780" y="19181"/>
                    <a:pt x="18047" y="24084"/>
                  </a:cubicBezTo>
                  <a:cubicBezTo>
                    <a:pt x="20048" y="18947"/>
                    <a:pt x="18981" y="13310"/>
                    <a:pt x="17446" y="7973"/>
                  </a:cubicBezTo>
                  <a:cubicBezTo>
                    <a:pt x="17146" y="6972"/>
                    <a:pt x="16846" y="5938"/>
                    <a:pt x="16279" y="5037"/>
                  </a:cubicBezTo>
                  <a:cubicBezTo>
                    <a:pt x="15678" y="4170"/>
                    <a:pt x="14811" y="3436"/>
                    <a:pt x="13777" y="3269"/>
                  </a:cubicBezTo>
                  <a:cubicBezTo>
                    <a:pt x="13669" y="3255"/>
                    <a:pt x="13560" y="3248"/>
                    <a:pt x="13452" y="3248"/>
                  </a:cubicBezTo>
                  <a:cubicBezTo>
                    <a:pt x="12790" y="3248"/>
                    <a:pt x="12139" y="3502"/>
                    <a:pt x="11709" y="3903"/>
                  </a:cubicBezTo>
                  <a:cubicBezTo>
                    <a:pt x="10375" y="4670"/>
                    <a:pt x="9007" y="5404"/>
                    <a:pt x="7539" y="5838"/>
                  </a:cubicBezTo>
                  <a:cubicBezTo>
                    <a:pt x="6876" y="6016"/>
                    <a:pt x="6178" y="6117"/>
                    <a:pt x="5485" y="6117"/>
                  </a:cubicBezTo>
                  <a:cubicBezTo>
                    <a:pt x="4367" y="6117"/>
                    <a:pt x="3262" y="5855"/>
                    <a:pt x="2335" y="5237"/>
                  </a:cubicBezTo>
                  <a:cubicBezTo>
                    <a:pt x="837" y="4238"/>
                    <a:pt x="137" y="1578"/>
                    <a:pt x="963" y="9"/>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899;p47">
              <a:extLst>
                <a:ext uri="{FF2B5EF4-FFF2-40B4-BE49-F238E27FC236}">
                  <a16:creationId xmlns:a16="http://schemas.microsoft.com/office/drawing/2014/main" id="{678FFD5B-B409-944F-5888-BED38E106808}"/>
                </a:ext>
              </a:extLst>
            </p:cNvPr>
            <p:cNvSpPr/>
            <p:nvPr/>
          </p:nvSpPr>
          <p:spPr>
            <a:xfrm>
              <a:off x="6583593" y="3647594"/>
              <a:ext cx="592443" cy="164648"/>
            </a:xfrm>
            <a:custGeom>
              <a:avLst/>
              <a:gdLst/>
              <a:ahLst/>
              <a:cxnLst/>
              <a:rect l="l" t="t" r="r" b="b"/>
              <a:pathLst>
                <a:path w="35727" h="9929" extrusionOk="0">
                  <a:moveTo>
                    <a:pt x="35726" y="0"/>
                  </a:moveTo>
                  <a:lnTo>
                    <a:pt x="35726" y="0"/>
                  </a:lnTo>
                  <a:cubicBezTo>
                    <a:pt x="32446" y="486"/>
                    <a:pt x="29148" y="742"/>
                    <a:pt x="25845" y="742"/>
                  </a:cubicBezTo>
                  <a:cubicBezTo>
                    <a:pt x="24614" y="742"/>
                    <a:pt x="23382" y="707"/>
                    <a:pt x="22150" y="634"/>
                  </a:cubicBezTo>
                  <a:cubicBezTo>
                    <a:pt x="20871" y="563"/>
                    <a:pt x="19567" y="462"/>
                    <a:pt x="18280" y="462"/>
                  </a:cubicBezTo>
                  <a:cubicBezTo>
                    <a:pt x="16548" y="462"/>
                    <a:pt x="14847" y="645"/>
                    <a:pt x="13277" y="1335"/>
                  </a:cubicBezTo>
                  <a:cubicBezTo>
                    <a:pt x="11109" y="2302"/>
                    <a:pt x="9441" y="4170"/>
                    <a:pt x="7673" y="5771"/>
                  </a:cubicBezTo>
                  <a:cubicBezTo>
                    <a:pt x="5983" y="7242"/>
                    <a:pt x="3941" y="8625"/>
                    <a:pt x="1739" y="8625"/>
                  </a:cubicBezTo>
                  <a:cubicBezTo>
                    <a:pt x="1594" y="8625"/>
                    <a:pt x="1448" y="8619"/>
                    <a:pt x="1302" y="8606"/>
                  </a:cubicBezTo>
                  <a:cubicBezTo>
                    <a:pt x="1205" y="8593"/>
                    <a:pt x="1100" y="8585"/>
                    <a:pt x="993" y="8585"/>
                  </a:cubicBezTo>
                  <a:cubicBezTo>
                    <a:pt x="583" y="8585"/>
                    <a:pt x="147" y="8703"/>
                    <a:pt x="67" y="9073"/>
                  </a:cubicBezTo>
                  <a:cubicBezTo>
                    <a:pt x="1" y="9474"/>
                    <a:pt x="534" y="9774"/>
                    <a:pt x="968" y="9841"/>
                  </a:cubicBezTo>
                  <a:cubicBezTo>
                    <a:pt x="1271" y="9900"/>
                    <a:pt x="1587" y="9929"/>
                    <a:pt x="1906" y="9929"/>
                  </a:cubicBezTo>
                  <a:cubicBezTo>
                    <a:pt x="2850" y="9929"/>
                    <a:pt x="3822" y="9672"/>
                    <a:pt x="4571" y="9174"/>
                  </a:cubicBezTo>
                  <a:cubicBezTo>
                    <a:pt x="7239" y="7172"/>
                    <a:pt x="12310" y="3436"/>
                    <a:pt x="13677" y="2669"/>
                  </a:cubicBezTo>
                  <a:cubicBezTo>
                    <a:pt x="16189" y="1315"/>
                    <a:pt x="19434" y="1155"/>
                    <a:pt x="22910" y="1155"/>
                  </a:cubicBezTo>
                  <a:cubicBezTo>
                    <a:pt x="23985" y="1155"/>
                    <a:pt x="25082" y="1170"/>
                    <a:pt x="26187" y="1170"/>
                  </a:cubicBezTo>
                  <a:cubicBezTo>
                    <a:pt x="29430" y="1170"/>
                    <a:pt x="32735" y="1039"/>
                    <a:pt x="357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900;p47">
              <a:extLst>
                <a:ext uri="{FF2B5EF4-FFF2-40B4-BE49-F238E27FC236}">
                  <a16:creationId xmlns:a16="http://schemas.microsoft.com/office/drawing/2014/main" id="{F0239494-A315-02BD-D5D5-30E6CED476C4}"/>
                </a:ext>
              </a:extLst>
            </p:cNvPr>
            <p:cNvSpPr/>
            <p:nvPr/>
          </p:nvSpPr>
          <p:spPr>
            <a:xfrm>
              <a:off x="6417104" y="3643167"/>
              <a:ext cx="302034" cy="83277"/>
            </a:xfrm>
            <a:custGeom>
              <a:avLst/>
              <a:gdLst/>
              <a:ahLst/>
              <a:cxnLst/>
              <a:rect l="l" t="t" r="r" b="b"/>
              <a:pathLst>
                <a:path w="18214" h="5022" extrusionOk="0">
                  <a:moveTo>
                    <a:pt x="18147" y="0"/>
                  </a:moveTo>
                  <a:cubicBezTo>
                    <a:pt x="17313" y="1201"/>
                    <a:pt x="16379" y="2402"/>
                    <a:pt x="15144" y="3169"/>
                  </a:cubicBezTo>
                  <a:cubicBezTo>
                    <a:pt x="14124" y="3744"/>
                    <a:pt x="12971" y="3917"/>
                    <a:pt x="11791" y="3917"/>
                  </a:cubicBezTo>
                  <a:cubicBezTo>
                    <a:pt x="10850" y="3917"/>
                    <a:pt x="9892" y="3807"/>
                    <a:pt x="8973" y="3703"/>
                  </a:cubicBezTo>
                  <a:cubicBezTo>
                    <a:pt x="7172" y="3503"/>
                    <a:pt x="5337" y="3236"/>
                    <a:pt x="3670" y="2536"/>
                  </a:cubicBezTo>
                  <a:cubicBezTo>
                    <a:pt x="2002" y="1835"/>
                    <a:pt x="834" y="1368"/>
                    <a:pt x="0" y="768"/>
                  </a:cubicBezTo>
                  <a:lnTo>
                    <a:pt x="0" y="768"/>
                  </a:lnTo>
                  <a:lnTo>
                    <a:pt x="34" y="1001"/>
                  </a:lnTo>
                  <a:cubicBezTo>
                    <a:pt x="2068" y="2903"/>
                    <a:pt x="4237" y="4337"/>
                    <a:pt x="7039" y="4771"/>
                  </a:cubicBezTo>
                  <a:cubicBezTo>
                    <a:pt x="7996" y="4932"/>
                    <a:pt x="8953" y="5022"/>
                    <a:pt x="9902" y="5022"/>
                  </a:cubicBezTo>
                  <a:cubicBezTo>
                    <a:pt x="11698" y="5022"/>
                    <a:pt x="13464" y="4700"/>
                    <a:pt x="15144" y="3937"/>
                  </a:cubicBezTo>
                  <a:cubicBezTo>
                    <a:pt x="15912" y="3570"/>
                    <a:pt x="16712" y="3103"/>
                    <a:pt x="17313" y="2436"/>
                  </a:cubicBezTo>
                  <a:cubicBezTo>
                    <a:pt x="17846" y="1735"/>
                    <a:pt x="18213" y="868"/>
                    <a:pt x="181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901;p47">
              <a:extLst>
                <a:ext uri="{FF2B5EF4-FFF2-40B4-BE49-F238E27FC236}">
                  <a16:creationId xmlns:a16="http://schemas.microsoft.com/office/drawing/2014/main" id="{257F04C7-DC19-1790-713E-3CA0DEF72C17}"/>
                </a:ext>
              </a:extLst>
            </p:cNvPr>
            <p:cNvSpPr/>
            <p:nvPr/>
          </p:nvSpPr>
          <p:spPr>
            <a:xfrm>
              <a:off x="7672731" y="2872561"/>
              <a:ext cx="472966" cy="132295"/>
            </a:xfrm>
            <a:custGeom>
              <a:avLst/>
              <a:gdLst/>
              <a:ahLst/>
              <a:cxnLst/>
              <a:rect l="l" t="t" r="r" b="b"/>
              <a:pathLst>
                <a:path w="28522" h="7978" extrusionOk="0">
                  <a:moveTo>
                    <a:pt x="619" y="0"/>
                  </a:moveTo>
                  <a:cubicBezTo>
                    <a:pt x="519" y="0"/>
                    <a:pt x="423" y="31"/>
                    <a:pt x="335" y="105"/>
                  </a:cubicBezTo>
                  <a:cubicBezTo>
                    <a:pt x="1" y="338"/>
                    <a:pt x="168" y="872"/>
                    <a:pt x="401" y="1206"/>
                  </a:cubicBezTo>
                  <a:cubicBezTo>
                    <a:pt x="1168" y="2307"/>
                    <a:pt x="2336" y="3140"/>
                    <a:pt x="3637" y="3441"/>
                  </a:cubicBezTo>
                  <a:cubicBezTo>
                    <a:pt x="4619" y="3813"/>
                    <a:pt x="5697" y="3932"/>
                    <a:pt x="6795" y="3932"/>
                  </a:cubicBezTo>
                  <a:cubicBezTo>
                    <a:pt x="8745" y="3932"/>
                    <a:pt x="10758" y="3556"/>
                    <a:pt x="12404" y="3556"/>
                  </a:cubicBezTo>
                  <a:cubicBezTo>
                    <a:pt x="12821" y="3556"/>
                    <a:pt x="13214" y="3580"/>
                    <a:pt x="13577" y="3641"/>
                  </a:cubicBezTo>
                  <a:cubicBezTo>
                    <a:pt x="16179" y="4041"/>
                    <a:pt x="18748" y="5542"/>
                    <a:pt x="19782" y="7977"/>
                  </a:cubicBezTo>
                  <a:cubicBezTo>
                    <a:pt x="20049" y="6276"/>
                    <a:pt x="21883" y="5175"/>
                    <a:pt x="23584" y="5109"/>
                  </a:cubicBezTo>
                  <a:cubicBezTo>
                    <a:pt x="23696" y="5102"/>
                    <a:pt x="23808" y="5099"/>
                    <a:pt x="23918" y="5099"/>
                  </a:cubicBezTo>
                  <a:cubicBezTo>
                    <a:pt x="25526" y="5099"/>
                    <a:pt x="27023" y="5756"/>
                    <a:pt x="28521" y="6443"/>
                  </a:cubicBezTo>
                  <a:cubicBezTo>
                    <a:pt x="27554" y="5142"/>
                    <a:pt x="26053" y="4275"/>
                    <a:pt x="24485" y="4008"/>
                  </a:cubicBezTo>
                  <a:cubicBezTo>
                    <a:pt x="24242" y="3977"/>
                    <a:pt x="23997" y="3962"/>
                    <a:pt x="23751" y="3962"/>
                  </a:cubicBezTo>
                  <a:cubicBezTo>
                    <a:pt x="22378" y="3962"/>
                    <a:pt x="20990" y="4431"/>
                    <a:pt x="19915" y="5309"/>
                  </a:cubicBezTo>
                  <a:cubicBezTo>
                    <a:pt x="18648" y="3507"/>
                    <a:pt x="16246" y="2840"/>
                    <a:pt x="14078" y="2807"/>
                  </a:cubicBezTo>
                  <a:cubicBezTo>
                    <a:pt x="13996" y="2806"/>
                    <a:pt x="13914" y="2805"/>
                    <a:pt x="13833" y="2805"/>
                  </a:cubicBezTo>
                  <a:cubicBezTo>
                    <a:pt x="11797" y="2805"/>
                    <a:pt x="9787" y="3176"/>
                    <a:pt x="7751" y="3176"/>
                  </a:cubicBezTo>
                  <a:cubicBezTo>
                    <a:pt x="7670" y="3176"/>
                    <a:pt x="7588" y="3175"/>
                    <a:pt x="7506" y="3174"/>
                  </a:cubicBezTo>
                  <a:cubicBezTo>
                    <a:pt x="5305" y="3140"/>
                    <a:pt x="2970" y="2507"/>
                    <a:pt x="1635" y="705"/>
                  </a:cubicBezTo>
                  <a:cubicBezTo>
                    <a:pt x="1375" y="393"/>
                    <a:pt x="973" y="0"/>
                    <a:pt x="61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902;p47">
              <a:extLst>
                <a:ext uri="{FF2B5EF4-FFF2-40B4-BE49-F238E27FC236}">
                  <a16:creationId xmlns:a16="http://schemas.microsoft.com/office/drawing/2014/main" id="{BBB01B89-13A6-CB8B-83C1-B6BAB6BE670D}"/>
                </a:ext>
              </a:extLst>
            </p:cNvPr>
            <p:cNvSpPr/>
            <p:nvPr/>
          </p:nvSpPr>
          <p:spPr>
            <a:xfrm>
              <a:off x="7654491" y="2739537"/>
              <a:ext cx="337437" cy="46829"/>
            </a:xfrm>
            <a:custGeom>
              <a:avLst/>
              <a:gdLst/>
              <a:ahLst/>
              <a:cxnLst/>
              <a:rect l="l" t="t" r="r" b="b"/>
              <a:pathLst>
                <a:path w="20349" h="2824" extrusionOk="0">
                  <a:moveTo>
                    <a:pt x="3565" y="1"/>
                  </a:moveTo>
                  <a:cubicBezTo>
                    <a:pt x="2378" y="1"/>
                    <a:pt x="1189" y="41"/>
                    <a:pt x="0" y="121"/>
                  </a:cubicBezTo>
                  <a:cubicBezTo>
                    <a:pt x="556" y="744"/>
                    <a:pt x="1409" y="907"/>
                    <a:pt x="2301" y="907"/>
                  </a:cubicBezTo>
                  <a:cubicBezTo>
                    <a:pt x="2747" y="907"/>
                    <a:pt x="3202" y="866"/>
                    <a:pt x="3636" y="822"/>
                  </a:cubicBezTo>
                  <a:cubicBezTo>
                    <a:pt x="4908" y="694"/>
                    <a:pt x="6184" y="630"/>
                    <a:pt x="7458" y="630"/>
                  </a:cubicBezTo>
                  <a:cubicBezTo>
                    <a:pt x="11828" y="630"/>
                    <a:pt x="16175" y="1377"/>
                    <a:pt x="20281" y="2823"/>
                  </a:cubicBezTo>
                  <a:lnTo>
                    <a:pt x="20348" y="2690"/>
                  </a:lnTo>
                  <a:cubicBezTo>
                    <a:pt x="14936" y="922"/>
                    <a:pt x="9272" y="1"/>
                    <a:pt x="35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903;p47">
              <a:extLst>
                <a:ext uri="{FF2B5EF4-FFF2-40B4-BE49-F238E27FC236}">
                  <a16:creationId xmlns:a16="http://schemas.microsoft.com/office/drawing/2014/main" id="{F041CE98-411A-B758-D360-F9EFBF4B272D}"/>
                </a:ext>
              </a:extLst>
            </p:cNvPr>
            <p:cNvSpPr/>
            <p:nvPr/>
          </p:nvSpPr>
          <p:spPr>
            <a:xfrm>
              <a:off x="6838598" y="3279612"/>
              <a:ext cx="233730" cy="46746"/>
            </a:xfrm>
            <a:custGeom>
              <a:avLst/>
              <a:gdLst/>
              <a:ahLst/>
              <a:cxnLst/>
              <a:rect l="l" t="t" r="r" b="b"/>
              <a:pathLst>
                <a:path w="14095" h="2819" extrusionOk="0">
                  <a:moveTo>
                    <a:pt x="13589" y="1"/>
                  </a:moveTo>
                  <a:cubicBezTo>
                    <a:pt x="13563" y="1"/>
                    <a:pt x="13537" y="3"/>
                    <a:pt x="13510" y="9"/>
                  </a:cubicBezTo>
                  <a:cubicBezTo>
                    <a:pt x="9625" y="1077"/>
                    <a:pt x="5677" y="1611"/>
                    <a:pt x="1666" y="1611"/>
                  </a:cubicBezTo>
                  <a:cubicBezTo>
                    <a:pt x="1545" y="1611"/>
                    <a:pt x="1423" y="1611"/>
                    <a:pt x="1301" y="1610"/>
                  </a:cubicBezTo>
                  <a:cubicBezTo>
                    <a:pt x="901" y="1610"/>
                    <a:pt x="434" y="1610"/>
                    <a:pt x="234" y="1943"/>
                  </a:cubicBezTo>
                  <a:cubicBezTo>
                    <a:pt x="0" y="2277"/>
                    <a:pt x="267" y="2811"/>
                    <a:pt x="1001" y="2811"/>
                  </a:cubicBezTo>
                  <a:cubicBezTo>
                    <a:pt x="1429" y="2816"/>
                    <a:pt x="1856" y="2819"/>
                    <a:pt x="2284" y="2819"/>
                  </a:cubicBezTo>
                  <a:cubicBezTo>
                    <a:pt x="4492" y="2819"/>
                    <a:pt x="6699" y="2745"/>
                    <a:pt x="8907" y="2577"/>
                  </a:cubicBezTo>
                  <a:cubicBezTo>
                    <a:pt x="9974" y="2477"/>
                    <a:pt x="11075" y="2344"/>
                    <a:pt x="12076" y="1943"/>
                  </a:cubicBezTo>
                  <a:cubicBezTo>
                    <a:pt x="12776" y="1643"/>
                    <a:pt x="13443" y="1176"/>
                    <a:pt x="13910" y="609"/>
                  </a:cubicBezTo>
                  <a:cubicBezTo>
                    <a:pt x="14094" y="333"/>
                    <a:pt x="13884" y="1"/>
                    <a:pt x="1358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904;p47">
              <a:extLst>
                <a:ext uri="{FF2B5EF4-FFF2-40B4-BE49-F238E27FC236}">
                  <a16:creationId xmlns:a16="http://schemas.microsoft.com/office/drawing/2014/main" id="{F282B5A2-F927-2A04-90D7-C032F5935C5C}"/>
                </a:ext>
              </a:extLst>
            </p:cNvPr>
            <p:cNvSpPr/>
            <p:nvPr/>
          </p:nvSpPr>
          <p:spPr>
            <a:xfrm>
              <a:off x="7833698" y="2951710"/>
              <a:ext cx="124485" cy="63478"/>
            </a:xfrm>
            <a:custGeom>
              <a:avLst/>
              <a:gdLst/>
              <a:ahLst/>
              <a:cxnLst/>
              <a:rect l="l" t="t" r="r" b="b"/>
              <a:pathLst>
                <a:path w="7507" h="3828" extrusionOk="0">
                  <a:moveTo>
                    <a:pt x="3288" y="1"/>
                  </a:moveTo>
                  <a:cubicBezTo>
                    <a:pt x="2981" y="1"/>
                    <a:pt x="2657" y="23"/>
                    <a:pt x="2303" y="69"/>
                  </a:cubicBezTo>
                  <a:cubicBezTo>
                    <a:pt x="2269" y="69"/>
                    <a:pt x="2169" y="69"/>
                    <a:pt x="2136" y="102"/>
                  </a:cubicBezTo>
                  <a:lnTo>
                    <a:pt x="2036" y="102"/>
                  </a:lnTo>
                  <a:cubicBezTo>
                    <a:pt x="1369" y="235"/>
                    <a:pt x="768" y="536"/>
                    <a:pt x="268" y="1003"/>
                  </a:cubicBezTo>
                  <a:cubicBezTo>
                    <a:pt x="134" y="1103"/>
                    <a:pt x="1" y="1270"/>
                    <a:pt x="1" y="1436"/>
                  </a:cubicBezTo>
                  <a:cubicBezTo>
                    <a:pt x="34" y="1737"/>
                    <a:pt x="435" y="1770"/>
                    <a:pt x="701" y="1770"/>
                  </a:cubicBezTo>
                  <a:cubicBezTo>
                    <a:pt x="752" y="1769"/>
                    <a:pt x="802" y="1768"/>
                    <a:pt x="852" y="1768"/>
                  </a:cubicBezTo>
                  <a:cubicBezTo>
                    <a:pt x="2200" y="1768"/>
                    <a:pt x="3508" y="2198"/>
                    <a:pt x="4537" y="2937"/>
                  </a:cubicBezTo>
                  <a:cubicBezTo>
                    <a:pt x="4938" y="3204"/>
                    <a:pt x="5305" y="3538"/>
                    <a:pt x="5705" y="3705"/>
                  </a:cubicBezTo>
                  <a:cubicBezTo>
                    <a:pt x="5900" y="3779"/>
                    <a:pt x="6114" y="3827"/>
                    <a:pt x="6325" y="3827"/>
                  </a:cubicBezTo>
                  <a:cubicBezTo>
                    <a:pt x="6584" y="3827"/>
                    <a:pt x="6837" y="3755"/>
                    <a:pt x="7039" y="3571"/>
                  </a:cubicBezTo>
                  <a:cubicBezTo>
                    <a:pt x="7506" y="3204"/>
                    <a:pt x="7506" y="2437"/>
                    <a:pt x="7273" y="1903"/>
                  </a:cubicBezTo>
                  <a:cubicBezTo>
                    <a:pt x="6839" y="1036"/>
                    <a:pt x="5872" y="502"/>
                    <a:pt x="4971" y="235"/>
                  </a:cubicBezTo>
                  <a:cubicBezTo>
                    <a:pt x="4401" y="82"/>
                    <a:pt x="3875" y="1"/>
                    <a:pt x="328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905;p47">
              <a:extLst>
                <a:ext uri="{FF2B5EF4-FFF2-40B4-BE49-F238E27FC236}">
                  <a16:creationId xmlns:a16="http://schemas.microsoft.com/office/drawing/2014/main" id="{1C9B7D0F-8425-DB6F-A58F-356B79D331A8}"/>
                </a:ext>
              </a:extLst>
            </p:cNvPr>
            <p:cNvSpPr/>
            <p:nvPr/>
          </p:nvSpPr>
          <p:spPr>
            <a:xfrm>
              <a:off x="7635122" y="3355029"/>
              <a:ext cx="215191" cy="84587"/>
            </a:xfrm>
            <a:custGeom>
              <a:avLst/>
              <a:gdLst/>
              <a:ahLst/>
              <a:cxnLst/>
              <a:rect l="l" t="t" r="r" b="b"/>
              <a:pathLst>
                <a:path w="12977" h="5101" extrusionOk="0">
                  <a:moveTo>
                    <a:pt x="7420" y="0"/>
                  </a:moveTo>
                  <a:cubicBezTo>
                    <a:pt x="5951" y="0"/>
                    <a:pt x="4495" y="176"/>
                    <a:pt x="3103" y="631"/>
                  </a:cubicBezTo>
                  <a:cubicBezTo>
                    <a:pt x="1402" y="1265"/>
                    <a:pt x="67" y="1699"/>
                    <a:pt x="67" y="3600"/>
                  </a:cubicBezTo>
                  <a:cubicBezTo>
                    <a:pt x="1" y="4434"/>
                    <a:pt x="968" y="5068"/>
                    <a:pt x="1802" y="5101"/>
                  </a:cubicBezTo>
                  <a:cubicBezTo>
                    <a:pt x="2636" y="5101"/>
                    <a:pt x="3470" y="4734"/>
                    <a:pt x="4270" y="4467"/>
                  </a:cubicBezTo>
                  <a:cubicBezTo>
                    <a:pt x="5098" y="4211"/>
                    <a:pt x="5961" y="4083"/>
                    <a:pt x="6824" y="4083"/>
                  </a:cubicBezTo>
                  <a:cubicBezTo>
                    <a:pt x="7422" y="4083"/>
                    <a:pt x="8020" y="4144"/>
                    <a:pt x="8607" y="4267"/>
                  </a:cubicBezTo>
                  <a:cubicBezTo>
                    <a:pt x="9268" y="4399"/>
                    <a:pt x="9994" y="4596"/>
                    <a:pt x="10668" y="4596"/>
                  </a:cubicBezTo>
                  <a:cubicBezTo>
                    <a:pt x="11185" y="4596"/>
                    <a:pt x="11671" y="4481"/>
                    <a:pt x="12076" y="4134"/>
                  </a:cubicBezTo>
                  <a:cubicBezTo>
                    <a:pt x="12977" y="3366"/>
                    <a:pt x="12676" y="1865"/>
                    <a:pt x="11809" y="1065"/>
                  </a:cubicBezTo>
                  <a:cubicBezTo>
                    <a:pt x="10942" y="264"/>
                    <a:pt x="9674" y="97"/>
                    <a:pt x="8507" y="31"/>
                  </a:cubicBezTo>
                  <a:cubicBezTo>
                    <a:pt x="8144" y="11"/>
                    <a:pt x="7782" y="0"/>
                    <a:pt x="742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906;p47">
              <a:extLst>
                <a:ext uri="{FF2B5EF4-FFF2-40B4-BE49-F238E27FC236}">
                  <a16:creationId xmlns:a16="http://schemas.microsoft.com/office/drawing/2014/main" id="{A740EBC0-9D4F-9710-75F5-51067BE6A2BA}"/>
                </a:ext>
              </a:extLst>
            </p:cNvPr>
            <p:cNvSpPr/>
            <p:nvPr/>
          </p:nvSpPr>
          <p:spPr>
            <a:xfrm>
              <a:off x="6622877" y="3711918"/>
              <a:ext cx="419289" cy="197945"/>
            </a:xfrm>
            <a:custGeom>
              <a:avLst/>
              <a:gdLst/>
              <a:ahLst/>
              <a:cxnLst/>
              <a:rect l="l" t="t" r="r" b="b"/>
              <a:pathLst>
                <a:path w="25285" h="11937" extrusionOk="0">
                  <a:moveTo>
                    <a:pt x="19198" y="0"/>
                  </a:moveTo>
                  <a:cubicBezTo>
                    <a:pt x="18713" y="0"/>
                    <a:pt x="18229" y="19"/>
                    <a:pt x="17746" y="57"/>
                  </a:cubicBezTo>
                  <a:cubicBezTo>
                    <a:pt x="16078" y="191"/>
                    <a:pt x="14477" y="691"/>
                    <a:pt x="13009" y="1525"/>
                  </a:cubicBezTo>
                  <a:cubicBezTo>
                    <a:pt x="9307" y="3627"/>
                    <a:pt x="5637" y="5728"/>
                    <a:pt x="1935" y="7863"/>
                  </a:cubicBezTo>
                  <a:cubicBezTo>
                    <a:pt x="1001" y="8363"/>
                    <a:pt x="0" y="9064"/>
                    <a:pt x="134" y="10131"/>
                  </a:cubicBezTo>
                  <a:cubicBezTo>
                    <a:pt x="167" y="10565"/>
                    <a:pt x="367" y="10932"/>
                    <a:pt x="734" y="11232"/>
                  </a:cubicBezTo>
                  <a:cubicBezTo>
                    <a:pt x="1286" y="11754"/>
                    <a:pt x="2064" y="11937"/>
                    <a:pt x="2887" y="11937"/>
                  </a:cubicBezTo>
                  <a:cubicBezTo>
                    <a:pt x="2958" y="11937"/>
                    <a:pt x="3030" y="11935"/>
                    <a:pt x="3102" y="11933"/>
                  </a:cubicBezTo>
                  <a:cubicBezTo>
                    <a:pt x="5337" y="11899"/>
                    <a:pt x="7472" y="10932"/>
                    <a:pt x="9340" y="9698"/>
                  </a:cubicBezTo>
                  <a:cubicBezTo>
                    <a:pt x="11208" y="8463"/>
                    <a:pt x="12943" y="6962"/>
                    <a:pt x="14844" y="5862"/>
                  </a:cubicBezTo>
                  <a:cubicBezTo>
                    <a:pt x="17312" y="4361"/>
                    <a:pt x="20148" y="3393"/>
                    <a:pt x="23017" y="3060"/>
                  </a:cubicBezTo>
                  <a:cubicBezTo>
                    <a:pt x="23684" y="2960"/>
                    <a:pt x="24351" y="2926"/>
                    <a:pt x="24851" y="2426"/>
                  </a:cubicBezTo>
                  <a:cubicBezTo>
                    <a:pt x="25118" y="2259"/>
                    <a:pt x="25285" y="1892"/>
                    <a:pt x="25185" y="1559"/>
                  </a:cubicBezTo>
                  <a:cubicBezTo>
                    <a:pt x="25118" y="958"/>
                    <a:pt x="24518" y="758"/>
                    <a:pt x="24017" y="625"/>
                  </a:cubicBezTo>
                  <a:cubicBezTo>
                    <a:pt x="22450" y="213"/>
                    <a:pt x="20823" y="0"/>
                    <a:pt x="19198"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907;p47">
              <a:extLst>
                <a:ext uri="{FF2B5EF4-FFF2-40B4-BE49-F238E27FC236}">
                  <a16:creationId xmlns:a16="http://schemas.microsoft.com/office/drawing/2014/main" id="{4134C8E6-9BE7-DDBC-5591-890C133334A8}"/>
                </a:ext>
              </a:extLst>
            </p:cNvPr>
            <p:cNvSpPr/>
            <p:nvPr/>
          </p:nvSpPr>
          <p:spPr>
            <a:xfrm>
              <a:off x="7131213" y="3693428"/>
              <a:ext cx="83543" cy="47194"/>
            </a:xfrm>
            <a:custGeom>
              <a:avLst/>
              <a:gdLst/>
              <a:ahLst/>
              <a:cxnLst/>
              <a:rect l="l" t="t" r="r" b="b"/>
              <a:pathLst>
                <a:path w="5038" h="2846" extrusionOk="0">
                  <a:moveTo>
                    <a:pt x="2056" y="0"/>
                  </a:moveTo>
                  <a:cubicBezTo>
                    <a:pt x="1272" y="0"/>
                    <a:pt x="634" y="639"/>
                    <a:pt x="634" y="639"/>
                  </a:cubicBezTo>
                  <a:cubicBezTo>
                    <a:pt x="434" y="772"/>
                    <a:pt x="167" y="1006"/>
                    <a:pt x="134" y="1306"/>
                  </a:cubicBezTo>
                  <a:cubicBezTo>
                    <a:pt x="0" y="1840"/>
                    <a:pt x="601" y="2307"/>
                    <a:pt x="1134" y="2507"/>
                  </a:cubicBezTo>
                  <a:cubicBezTo>
                    <a:pt x="1734" y="2716"/>
                    <a:pt x="2386" y="2845"/>
                    <a:pt x="3045" y="2845"/>
                  </a:cubicBezTo>
                  <a:cubicBezTo>
                    <a:pt x="3119" y="2845"/>
                    <a:pt x="3194" y="2844"/>
                    <a:pt x="3269" y="2840"/>
                  </a:cubicBezTo>
                  <a:cubicBezTo>
                    <a:pt x="3836" y="2807"/>
                    <a:pt x="4537" y="2573"/>
                    <a:pt x="4804" y="2040"/>
                  </a:cubicBezTo>
                  <a:cubicBezTo>
                    <a:pt x="5037" y="1406"/>
                    <a:pt x="4637" y="705"/>
                    <a:pt x="4070" y="372"/>
                  </a:cubicBezTo>
                  <a:cubicBezTo>
                    <a:pt x="3503" y="38"/>
                    <a:pt x="2836" y="5"/>
                    <a:pt x="2169" y="5"/>
                  </a:cubicBezTo>
                  <a:cubicBezTo>
                    <a:pt x="2131" y="2"/>
                    <a:pt x="2093" y="0"/>
                    <a:pt x="205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908;p47">
              <a:extLst>
                <a:ext uri="{FF2B5EF4-FFF2-40B4-BE49-F238E27FC236}">
                  <a16:creationId xmlns:a16="http://schemas.microsoft.com/office/drawing/2014/main" id="{0F4EEA88-A59B-0F3D-8D7F-C1F8723661EE}"/>
                </a:ext>
              </a:extLst>
            </p:cNvPr>
            <p:cNvSpPr/>
            <p:nvPr/>
          </p:nvSpPr>
          <p:spPr>
            <a:xfrm>
              <a:off x="7651721" y="3732779"/>
              <a:ext cx="345181" cy="207132"/>
            </a:xfrm>
            <a:custGeom>
              <a:avLst/>
              <a:gdLst/>
              <a:ahLst/>
              <a:cxnLst/>
              <a:rect l="l" t="t" r="r" b="b"/>
              <a:pathLst>
                <a:path w="20816" h="12491" extrusionOk="0">
                  <a:moveTo>
                    <a:pt x="0" y="0"/>
                  </a:moveTo>
                  <a:cubicBezTo>
                    <a:pt x="1" y="1"/>
                    <a:pt x="1301" y="1201"/>
                    <a:pt x="2002" y="1501"/>
                  </a:cubicBezTo>
                  <a:cubicBezTo>
                    <a:pt x="2736" y="1835"/>
                    <a:pt x="4837" y="3503"/>
                    <a:pt x="4837" y="3503"/>
                  </a:cubicBezTo>
                  <a:cubicBezTo>
                    <a:pt x="6772" y="5137"/>
                    <a:pt x="7439" y="6205"/>
                    <a:pt x="9641" y="7472"/>
                  </a:cubicBezTo>
                  <a:cubicBezTo>
                    <a:pt x="11275" y="8373"/>
                    <a:pt x="13010" y="8973"/>
                    <a:pt x="14844" y="9240"/>
                  </a:cubicBezTo>
                  <a:cubicBezTo>
                    <a:pt x="15578" y="9374"/>
                    <a:pt x="16312" y="9474"/>
                    <a:pt x="16979" y="9674"/>
                  </a:cubicBezTo>
                  <a:cubicBezTo>
                    <a:pt x="17646" y="9907"/>
                    <a:pt x="18313" y="10341"/>
                    <a:pt x="18647" y="10975"/>
                  </a:cubicBezTo>
                  <a:cubicBezTo>
                    <a:pt x="18947" y="11542"/>
                    <a:pt x="19081" y="12309"/>
                    <a:pt x="19681" y="12476"/>
                  </a:cubicBezTo>
                  <a:cubicBezTo>
                    <a:pt x="19730" y="12486"/>
                    <a:pt x="19779" y="12490"/>
                    <a:pt x="19829" y="12490"/>
                  </a:cubicBezTo>
                  <a:cubicBezTo>
                    <a:pt x="20287" y="12490"/>
                    <a:pt x="20752" y="12087"/>
                    <a:pt x="20782" y="11575"/>
                  </a:cubicBezTo>
                  <a:cubicBezTo>
                    <a:pt x="20815" y="11042"/>
                    <a:pt x="20515" y="10541"/>
                    <a:pt x="20148" y="10174"/>
                  </a:cubicBezTo>
                  <a:cubicBezTo>
                    <a:pt x="19314" y="9340"/>
                    <a:pt x="18147" y="9007"/>
                    <a:pt x="16979" y="8840"/>
                  </a:cubicBezTo>
                  <a:cubicBezTo>
                    <a:pt x="15812" y="8673"/>
                    <a:pt x="14644" y="8640"/>
                    <a:pt x="13510" y="8306"/>
                  </a:cubicBezTo>
                  <a:cubicBezTo>
                    <a:pt x="11509" y="7706"/>
                    <a:pt x="9941" y="6271"/>
                    <a:pt x="8273" y="5004"/>
                  </a:cubicBezTo>
                  <a:cubicBezTo>
                    <a:pt x="5638" y="3036"/>
                    <a:pt x="2936" y="1468"/>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909;p47">
              <a:extLst>
                <a:ext uri="{FF2B5EF4-FFF2-40B4-BE49-F238E27FC236}">
                  <a16:creationId xmlns:a16="http://schemas.microsoft.com/office/drawing/2014/main" id="{B7637048-5F87-B528-E085-9ABA7D2125D4}"/>
                </a:ext>
              </a:extLst>
            </p:cNvPr>
            <p:cNvSpPr/>
            <p:nvPr/>
          </p:nvSpPr>
          <p:spPr>
            <a:xfrm>
              <a:off x="7898419" y="3885669"/>
              <a:ext cx="86859" cy="54556"/>
            </a:xfrm>
            <a:custGeom>
              <a:avLst/>
              <a:gdLst/>
              <a:ahLst/>
              <a:cxnLst/>
              <a:rect l="l" t="t" r="r" b="b"/>
              <a:pathLst>
                <a:path w="5238" h="3290" extrusionOk="0">
                  <a:moveTo>
                    <a:pt x="150" y="0"/>
                  </a:moveTo>
                  <a:cubicBezTo>
                    <a:pt x="54" y="0"/>
                    <a:pt x="1" y="8"/>
                    <a:pt x="1" y="20"/>
                  </a:cubicBezTo>
                  <a:cubicBezTo>
                    <a:pt x="1" y="87"/>
                    <a:pt x="401" y="120"/>
                    <a:pt x="968" y="254"/>
                  </a:cubicBezTo>
                  <a:cubicBezTo>
                    <a:pt x="1568" y="387"/>
                    <a:pt x="2402" y="587"/>
                    <a:pt x="3103" y="1088"/>
                  </a:cubicBezTo>
                  <a:cubicBezTo>
                    <a:pt x="3470" y="1321"/>
                    <a:pt x="3703" y="1655"/>
                    <a:pt x="3837" y="2055"/>
                  </a:cubicBezTo>
                  <a:cubicBezTo>
                    <a:pt x="4037" y="2389"/>
                    <a:pt x="4104" y="2756"/>
                    <a:pt x="4304" y="2989"/>
                  </a:cubicBezTo>
                  <a:cubicBezTo>
                    <a:pt x="4404" y="3122"/>
                    <a:pt x="4537" y="3223"/>
                    <a:pt x="4637" y="3256"/>
                  </a:cubicBezTo>
                  <a:cubicBezTo>
                    <a:pt x="4771" y="3289"/>
                    <a:pt x="4904" y="3289"/>
                    <a:pt x="4971" y="3289"/>
                  </a:cubicBezTo>
                  <a:cubicBezTo>
                    <a:pt x="5138" y="3289"/>
                    <a:pt x="5238" y="3256"/>
                    <a:pt x="5238" y="3256"/>
                  </a:cubicBezTo>
                  <a:cubicBezTo>
                    <a:pt x="5238" y="3256"/>
                    <a:pt x="5138" y="3256"/>
                    <a:pt x="4938" y="3156"/>
                  </a:cubicBezTo>
                  <a:cubicBezTo>
                    <a:pt x="4771" y="3156"/>
                    <a:pt x="4504" y="3122"/>
                    <a:pt x="4404" y="2889"/>
                  </a:cubicBezTo>
                  <a:cubicBezTo>
                    <a:pt x="4237" y="2622"/>
                    <a:pt x="4137" y="2289"/>
                    <a:pt x="3970" y="1922"/>
                  </a:cubicBezTo>
                  <a:cubicBezTo>
                    <a:pt x="3837" y="1555"/>
                    <a:pt x="3570" y="1121"/>
                    <a:pt x="3170" y="854"/>
                  </a:cubicBezTo>
                  <a:cubicBezTo>
                    <a:pt x="2436" y="320"/>
                    <a:pt x="1568" y="154"/>
                    <a:pt x="968" y="87"/>
                  </a:cubicBezTo>
                  <a:cubicBezTo>
                    <a:pt x="609" y="24"/>
                    <a:pt x="316" y="0"/>
                    <a:pt x="15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910;p47">
              <a:extLst>
                <a:ext uri="{FF2B5EF4-FFF2-40B4-BE49-F238E27FC236}">
                  <a16:creationId xmlns:a16="http://schemas.microsoft.com/office/drawing/2014/main" id="{B1C7FEDE-F1C5-B0DD-B421-A29FF7ABCFCB}"/>
                </a:ext>
              </a:extLst>
            </p:cNvPr>
            <p:cNvSpPr/>
            <p:nvPr/>
          </p:nvSpPr>
          <p:spPr>
            <a:xfrm>
              <a:off x="5875022" y="3271453"/>
              <a:ext cx="528269" cy="245056"/>
            </a:xfrm>
            <a:custGeom>
              <a:avLst/>
              <a:gdLst/>
              <a:ahLst/>
              <a:cxnLst/>
              <a:rect l="l" t="t" r="r" b="b"/>
              <a:pathLst>
                <a:path w="31857" h="14778" extrusionOk="0">
                  <a:moveTo>
                    <a:pt x="0" y="0"/>
                  </a:moveTo>
                  <a:lnTo>
                    <a:pt x="234" y="267"/>
                  </a:lnTo>
                  <a:cubicBezTo>
                    <a:pt x="401" y="434"/>
                    <a:pt x="667" y="668"/>
                    <a:pt x="1034" y="934"/>
                  </a:cubicBezTo>
                  <a:cubicBezTo>
                    <a:pt x="1735" y="1468"/>
                    <a:pt x="2836" y="2235"/>
                    <a:pt x="4237" y="2969"/>
                  </a:cubicBezTo>
                  <a:cubicBezTo>
                    <a:pt x="5671" y="3736"/>
                    <a:pt x="7406" y="4504"/>
                    <a:pt x="9407" y="5237"/>
                  </a:cubicBezTo>
                  <a:cubicBezTo>
                    <a:pt x="11408" y="5938"/>
                    <a:pt x="13677" y="6605"/>
                    <a:pt x="16012" y="7306"/>
                  </a:cubicBezTo>
                  <a:cubicBezTo>
                    <a:pt x="18347" y="8006"/>
                    <a:pt x="20582" y="8673"/>
                    <a:pt x="22550" y="9440"/>
                  </a:cubicBezTo>
                  <a:cubicBezTo>
                    <a:pt x="24518" y="10174"/>
                    <a:pt x="26252" y="10975"/>
                    <a:pt x="27653" y="11776"/>
                  </a:cubicBezTo>
                  <a:cubicBezTo>
                    <a:pt x="29021" y="12576"/>
                    <a:pt x="30055" y="13310"/>
                    <a:pt x="30756" y="13910"/>
                  </a:cubicBezTo>
                  <a:cubicBezTo>
                    <a:pt x="30885" y="13997"/>
                    <a:pt x="30997" y="14080"/>
                    <a:pt x="31095" y="14157"/>
                  </a:cubicBezTo>
                  <a:lnTo>
                    <a:pt x="31095" y="14157"/>
                  </a:lnTo>
                  <a:cubicBezTo>
                    <a:pt x="30992" y="14060"/>
                    <a:pt x="30878" y="13954"/>
                    <a:pt x="30756" y="13844"/>
                  </a:cubicBezTo>
                  <a:cubicBezTo>
                    <a:pt x="30088" y="13277"/>
                    <a:pt x="29054" y="12509"/>
                    <a:pt x="27687" y="11675"/>
                  </a:cubicBezTo>
                  <a:cubicBezTo>
                    <a:pt x="26319" y="10908"/>
                    <a:pt x="24551" y="10074"/>
                    <a:pt x="22583" y="9307"/>
                  </a:cubicBezTo>
                  <a:cubicBezTo>
                    <a:pt x="20648" y="8506"/>
                    <a:pt x="18380" y="7839"/>
                    <a:pt x="16045" y="7139"/>
                  </a:cubicBezTo>
                  <a:cubicBezTo>
                    <a:pt x="13710" y="6438"/>
                    <a:pt x="11508" y="5771"/>
                    <a:pt x="9507" y="5071"/>
                  </a:cubicBezTo>
                  <a:cubicBezTo>
                    <a:pt x="7506" y="4337"/>
                    <a:pt x="5738" y="3603"/>
                    <a:pt x="4337" y="2836"/>
                  </a:cubicBezTo>
                  <a:cubicBezTo>
                    <a:pt x="2902" y="2102"/>
                    <a:pt x="1835" y="1401"/>
                    <a:pt x="1134" y="834"/>
                  </a:cubicBezTo>
                  <a:cubicBezTo>
                    <a:pt x="734" y="601"/>
                    <a:pt x="501" y="334"/>
                    <a:pt x="300" y="234"/>
                  </a:cubicBezTo>
                  <a:cubicBezTo>
                    <a:pt x="134" y="101"/>
                    <a:pt x="0" y="0"/>
                    <a:pt x="0" y="0"/>
                  </a:cubicBezTo>
                  <a:close/>
                  <a:moveTo>
                    <a:pt x="31095" y="14157"/>
                  </a:moveTo>
                  <a:cubicBezTo>
                    <a:pt x="31272" y="14322"/>
                    <a:pt x="31417" y="14460"/>
                    <a:pt x="31523" y="14544"/>
                  </a:cubicBezTo>
                  <a:cubicBezTo>
                    <a:pt x="31568" y="14564"/>
                    <a:pt x="31609" y="14584"/>
                    <a:pt x="31644" y="14605"/>
                  </a:cubicBezTo>
                  <a:lnTo>
                    <a:pt x="31644" y="14605"/>
                  </a:lnTo>
                  <a:cubicBezTo>
                    <a:pt x="31617" y="14586"/>
                    <a:pt x="31588" y="14565"/>
                    <a:pt x="31556" y="14544"/>
                  </a:cubicBezTo>
                  <a:cubicBezTo>
                    <a:pt x="31443" y="14454"/>
                    <a:pt x="31300" y="14318"/>
                    <a:pt x="31095" y="14157"/>
                  </a:cubicBezTo>
                  <a:close/>
                  <a:moveTo>
                    <a:pt x="31644" y="14605"/>
                  </a:moveTo>
                  <a:lnTo>
                    <a:pt x="31644" y="14605"/>
                  </a:lnTo>
                  <a:cubicBezTo>
                    <a:pt x="31786" y="14707"/>
                    <a:pt x="31856" y="14778"/>
                    <a:pt x="31856" y="14778"/>
                  </a:cubicBezTo>
                  <a:cubicBezTo>
                    <a:pt x="31856" y="14778"/>
                    <a:pt x="31791" y="14691"/>
                    <a:pt x="31644" y="14605"/>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911;p47">
              <a:extLst>
                <a:ext uri="{FF2B5EF4-FFF2-40B4-BE49-F238E27FC236}">
                  <a16:creationId xmlns:a16="http://schemas.microsoft.com/office/drawing/2014/main" id="{7425D14A-3931-CFAD-317F-D6C8C8C0B589}"/>
                </a:ext>
              </a:extLst>
            </p:cNvPr>
            <p:cNvSpPr/>
            <p:nvPr/>
          </p:nvSpPr>
          <p:spPr>
            <a:xfrm>
              <a:off x="7357448" y="3945731"/>
              <a:ext cx="100689" cy="106775"/>
            </a:xfrm>
            <a:custGeom>
              <a:avLst/>
              <a:gdLst/>
              <a:ahLst/>
              <a:cxnLst/>
              <a:rect l="l" t="t" r="r" b="b"/>
              <a:pathLst>
                <a:path w="6072" h="6439" extrusionOk="0">
                  <a:moveTo>
                    <a:pt x="6071" y="1"/>
                  </a:moveTo>
                  <a:lnTo>
                    <a:pt x="6071" y="1"/>
                  </a:lnTo>
                  <a:cubicBezTo>
                    <a:pt x="4504" y="168"/>
                    <a:pt x="3003" y="935"/>
                    <a:pt x="1868" y="2102"/>
                  </a:cubicBezTo>
                  <a:cubicBezTo>
                    <a:pt x="801" y="3270"/>
                    <a:pt x="67" y="4804"/>
                    <a:pt x="0" y="6439"/>
                  </a:cubicBezTo>
                  <a:lnTo>
                    <a:pt x="334" y="6439"/>
                  </a:lnTo>
                  <a:lnTo>
                    <a:pt x="668" y="5938"/>
                  </a:lnTo>
                  <a:cubicBezTo>
                    <a:pt x="1735" y="3437"/>
                    <a:pt x="3703" y="1302"/>
                    <a:pt x="607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912;p47">
              <a:extLst>
                <a:ext uri="{FF2B5EF4-FFF2-40B4-BE49-F238E27FC236}">
                  <a16:creationId xmlns:a16="http://schemas.microsoft.com/office/drawing/2014/main" id="{6C2EE950-657F-2B60-BFFF-304797843C87}"/>
                </a:ext>
              </a:extLst>
            </p:cNvPr>
            <p:cNvSpPr/>
            <p:nvPr/>
          </p:nvSpPr>
          <p:spPr>
            <a:xfrm>
              <a:off x="7421059" y="4083740"/>
              <a:ext cx="244509" cy="174249"/>
            </a:xfrm>
            <a:custGeom>
              <a:avLst/>
              <a:gdLst/>
              <a:ahLst/>
              <a:cxnLst/>
              <a:rect l="l" t="t" r="r" b="b"/>
              <a:pathLst>
                <a:path w="14745" h="10508" extrusionOk="0">
                  <a:moveTo>
                    <a:pt x="0" y="0"/>
                  </a:moveTo>
                  <a:cubicBezTo>
                    <a:pt x="1835" y="5638"/>
                    <a:pt x="8907" y="9541"/>
                    <a:pt x="14744" y="10508"/>
                  </a:cubicBezTo>
                  <a:cubicBezTo>
                    <a:pt x="9374" y="7773"/>
                    <a:pt x="4370" y="42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913;p47">
              <a:extLst>
                <a:ext uri="{FF2B5EF4-FFF2-40B4-BE49-F238E27FC236}">
                  <a16:creationId xmlns:a16="http://schemas.microsoft.com/office/drawing/2014/main" id="{E2BEF397-CC46-C146-B25C-0954A656FD62}"/>
                </a:ext>
              </a:extLst>
            </p:cNvPr>
            <p:cNvSpPr/>
            <p:nvPr/>
          </p:nvSpPr>
          <p:spPr>
            <a:xfrm>
              <a:off x="7431008" y="3546358"/>
              <a:ext cx="235670" cy="55767"/>
            </a:xfrm>
            <a:custGeom>
              <a:avLst/>
              <a:gdLst/>
              <a:ahLst/>
              <a:cxnLst/>
              <a:rect l="l" t="t" r="r" b="b"/>
              <a:pathLst>
                <a:path w="14212" h="3363" extrusionOk="0">
                  <a:moveTo>
                    <a:pt x="3103" y="1"/>
                  </a:moveTo>
                  <a:cubicBezTo>
                    <a:pt x="2536" y="1"/>
                    <a:pt x="1902" y="1"/>
                    <a:pt x="1302" y="201"/>
                  </a:cubicBezTo>
                  <a:cubicBezTo>
                    <a:pt x="735" y="401"/>
                    <a:pt x="234" y="768"/>
                    <a:pt x="1" y="1369"/>
                  </a:cubicBezTo>
                  <a:cubicBezTo>
                    <a:pt x="168" y="1435"/>
                    <a:pt x="301" y="1569"/>
                    <a:pt x="468" y="1669"/>
                  </a:cubicBezTo>
                  <a:lnTo>
                    <a:pt x="601" y="1602"/>
                  </a:lnTo>
                  <a:cubicBezTo>
                    <a:pt x="4604" y="2203"/>
                    <a:pt x="8640" y="2736"/>
                    <a:pt x="12643" y="3337"/>
                  </a:cubicBezTo>
                  <a:cubicBezTo>
                    <a:pt x="12768" y="3352"/>
                    <a:pt x="12900" y="3362"/>
                    <a:pt x="13032" y="3362"/>
                  </a:cubicBezTo>
                  <a:cubicBezTo>
                    <a:pt x="13465" y="3362"/>
                    <a:pt x="13899" y="3253"/>
                    <a:pt x="14078" y="2870"/>
                  </a:cubicBezTo>
                  <a:cubicBezTo>
                    <a:pt x="14211" y="2603"/>
                    <a:pt x="14044" y="2236"/>
                    <a:pt x="13744" y="2036"/>
                  </a:cubicBezTo>
                  <a:cubicBezTo>
                    <a:pt x="13477" y="1836"/>
                    <a:pt x="13144" y="1736"/>
                    <a:pt x="12810" y="1669"/>
                  </a:cubicBezTo>
                  <a:cubicBezTo>
                    <a:pt x="9608" y="868"/>
                    <a:pt x="6405" y="68"/>
                    <a:pt x="3103"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914;p47">
              <a:extLst>
                <a:ext uri="{FF2B5EF4-FFF2-40B4-BE49-F238E27FC236}">
                  <a16:creationId xmlns:a16="http://schemas.microsoft.com/office/drawing/2014/main" id="{4755D0C8-C64A-230E-31CB-F96133FF562F}"/>
                </a:ext>
              </a:extLst>
            </p:cNvPr>
            <p:cNvSpPr/>
            <p:nvPr/>
          </p:nvSpPr>
          <p:spPr>
            <a:xfrm>
              <a:off x="6618449" y="3100687"/>
              <a:ext cx="44259" cy="83377"/>
            </a:xfrm>
            <a:custGeom>
              <a:avLst/>
              <a:gdLst/>
              <a:ahLst/>
              <a:cxnLst/>
              <a:rect l="l" t="t" r="r" b="b"/>
              <a:pathLst>
                <a:path w="2669" h="5028" extrusionOk="0">
                  <a:moveTo>
                    <a:pt x="2606" y="0"/>
                  </a:moveTo>
                  <a:cubicBezTo>
                    <a:pt x="2474" y="0"/>
                    <a:pt x="2150" y="87"/>
                    <a:pt x="1768" y="291"/>
                  </a:cubicBezTo>
                  <a:cubicBezTo>
                    <a:pt x="1268" y="591"/>
                    <a:pt x="667" y="1125"/>
                    <a:pt x="334" y="1959"/>
                  </a:cubicBezTo>
                  <a:cubicBezTo>
                    <a:pt x="0" y="2793"/>
                    <a:pt x="34" y="3627"/>
                    <a:pt x="200" y="4194"/>
                  </a:cubicBezTo>
                  <a:cubicBezTo>
                    <a:pt x="367" y="4761"/>
                    <a:pt x="601" y="5028"/>
                    <a:pt x="601" y="5028"/>
                  </a:cubicBezTo>
                  <a:cubicBezTo>
                    <a:pt x="667" y="4961"/>
                    <a:pt x="501" y="4694"/>
                    <a:pt x="367" y="4194"/>
                  </a:cubicBezTo>
                  <a:cubicBezTo>
                    <a:pt x="234" y="3694"/>
                    <a:pt x="234" y="2893"/>
                    <a:pt x="534" y="2093"/>
                  </a:cubicBezTo>
                  <a:cubicBezTo>
                    <a:pt x="834" y="1292"/>
                    <a:pt x="1401" y="758"/>
                    <a:pt x="1868" y="458"/>
                  </a:cubicBezTo>
                  <a:cubicBezTo>
                    <a:pt x="2335" y="124"/>
                    <a:pt x="2669" y="58"/>
                    <a:pt x="2669" y="24"/>
                  </a:cubicBezTo>
                  <a:cubicBezTo>
                    <a:pt x="2669" y="9"/>
                    <a:pt x="2647" y="0"/>
                    <a:pt x="260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16243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D57C0F7E-E39A-6703-8ABB-AA1F8AAD0C0D}"/>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6367137B-1B5D-6355-6F89-ED4FDCFAB77A}"/>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Timeline &amp; Resources </a:t>
            </a:r>
            <a:endParaRPr dirty="0"/>
          </a:p>
        </p:txBody>
      </p:sp>
      <p:sp>
        <p:nvSpPr>
          <p:cNvPr id="466" name="Google Shape;466;p32">
            <a:extLst>
              <a:ext uri="{FF2B5EF4-FFF2-40B4-BE49-F238E27FC236}">
                <a16:creationId xmlns:a16="http://schemas.microsoft.com/office/drawing/2014/main" id="{85E131E2-063B-6632-7DA6-289259453C91}"/>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08</a:t>
            </a:r>
            <a:endParaRPr dirty="0"/>
          </a:p>
        </p:txBody>
      </p:sp>
      <p:grpSp>
        <p:nvGrpSpPr>
          <p:cNvPr id="693" name="Google Shape;800;p47">
            <a:extLst>
              <a:ext uri="{FF2B5EF4-FFF2-40B4-BE49-F238E27FC236}">
                <a16:creationId xmlns:a16="http://schemas.microsoft.com/office/drawing/2014/main" id="{B889943F-880E-2788-306A-7B22FE1ACC35}"/>
              </a:ext>
            </a:extLst>
          </p:cNvPr>
          <p:cNvGrpSpPr/>
          <p:nvPr/>
        </p:nvGrpSpPr>
        <p:grpSpPr>
          <a:xfrm flipH="1">
            <a:off x="423561" y="1006633"/>
            <a:ext cx="3777378" cy="3194305"/>
            <a:chOff x="720011" y="2311306"/>
            <a:chExt cx="2859963" cy="2297201"/>
          </a:xfrm>
        </p:grpSpPr>
        <p:sp>
          <p:nvSpPr>
            <p:cNvPr id="694" name="Google Shape;801;p47">
              <a:extLst>
                <a:ext uri="{FF2B5EF4-FFF2-40B4-BE49-F238E27FC236}">
                  <a16:creationId xmlns:a16="http://schemas.microsoft.com/office/drawing/2014/main" id="{EB78E6AA-6DF8-7CC7-294F-4503C4348A25}"/>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802;p47">
              <a:extLst>
                <a:ext uri="{FF2B5EF4-FFF2-40B4-BE49-F238E27FC236}">
                  <a16:creationId xmlns:a16="http://schemas.microsoft.com/office/drawing/2014/main" id="{AA663950-E52C-6EF1-6F0F-0ADBE358CBA9}"/>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803;p47">
              <a:extLst>
                <a:ext uri="{FF2B5EF4-FFF2-40B4-BE49-F238E27FC236}">
                  <a16:creationId xmlns:a16="http://schemas.microsoft.com/office/drawing/2014/main" id="{40AA2D30-C0B6-7E7A-ADE0-B4127596695C}"/>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804;p47">
              <a:extLst>
                <a:ext uri="{FF2B5EF4-FFF2-40B4-BE49-F238E27FC236}">
                  <a16:creationId xmlns:a16="http://schemas.microsoft.com/office/drawing/2014/main" id="{56BDBF9C-0FDB-B6B8-8F48-4E2E6949CB7D}"/>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805;p47">
              <a:extLst>
                <a:ext uri="{FF2B5EF4-FFF2-40B4-BE49-F238E27FC236}">
                  <a16:creationId xmlns:a16="http://schemas.microsoft.com/office/drawing/2014/main" id="{E432D6A7-7907-96B5-37AE-55CC4B2DFB70}"/>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806;p47">
              <a:extLst>
                <a:ext uri="{FF2B5EF4-FFF2-40B4-BE49-F238E27FC236}">
                  <a16:creationId xmlns:a16="http://schemas.microsoft.com/office/drawing/2014/main" id="{329FD263-1EEC-4388-7D55-F60AE125C3F8}"/>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807;p47">
              <a:extLst>
                <a:ext uri="{FF2B5EF4-FFF2-40B4-BE49-F238E27FC236}">
                  <a16:creationId xmlns:a16="http://schemas.microsoft.com/office/drawing/2014/main" id="{6E44EF97-A695-0C70-BAC4-BC577F965826}"/>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808;p47">
              <a:extLst>
                <a:ext uri="{FF2B5EF4-FFF2-40B4-BE49-F238E27FC236}">
                  <a16:creationId xmlns:a16="http://schemas.microsoft.com/office/drawing/2014/main" id="{0CB4A107-3B39-DC6C-474A-921D89073174}"/>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809;p47">
              <a:extLst>
                <a:ext uri="{FF2B5EF4-FFF2-40B4-BE49-F238E27FC236}">
                  <a16:creationId xmlns:a16="http://schemas.microsoft.com/office/drawing/2014/main" id="{6DCB0A37-7C20-094B-36CB-FE22B1C9B685}"/>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810;p47">
              <a:extLst>
                <a:ext uri="{FF2B5EF4-FFF2-40B4-BE49-F238E27FC236}">
                  <a16:creationId xmlns:a16="http://schemas.microsoft.com/office/drawing/2014/main" id="{21CBC782-22D2-4576-9167-1257BCE6D58A}"/>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811;p47">
              <a:extLst>
                <a:ext uri="{FF2B5EF4-FFF2-40B4-BE49-F238E27FC236}">
                  <a16:creationId xmlns:a16="http://schemas.microsoft.com/office/drawing/2014/main" id="{2899C89D-CD72-7A43-CA11-16C7BF0D5C3C}"/>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812;p47">
              <a:extLst>
                <a:ext uri="{FF2B5EF4-FFF2-40B4-BE49-F238E27FC236}">
                  <a16:creationId xmlns:a16="http://schemas.microsoft.com/office/drawing/2014/main" id="{946511F7-5122-DF35-BB48-F25A7BC72DB0}"/>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813;p47">
              <a:extLst>
                <a:ext uri="{FF2B5EF4-FFF2-40B4-BE49-F238E27FC236}">
                  <a16:creationId xmlns:a16="http://schemas.microsoft.com/office/drawing/2014/main" id="{6A674FEC-94A5-D686-3862-CA5267949F9F}"/>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814;p47">
              <a:extLst>
                <a:ext uri="{FF2B5EF4-FFF2-40B4-BE49-F238E27FC236}">
                  <a16:creationId xmlns:a16="http://schemas.microsoft.com/office/drawing/2014/main" id="{B6933119-1FFC-A8A1-A1DD-9756E7D5DE26}"/>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815;p47">
              <a:extLst>
                <a:ext uri="{FF2B5EF4-FFF2-40B4-BE49-F238E27FC236}">
                  <a16:creationId xmlns:a16="http://schemas.microsoft.com/office/drawing/2014/main" id="{C341D300-814E-4D97-99BD-B8981ED90A8B}"/>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816;p47">
              <a:extLst>
                <a:ext uri="{FF2B5EF4-FFF2-40B4-BE49-F238E27FC236}">
                  <a16:creationId xmlns:a16="http://schemas.microsoft.com/office/drawing/2014/main" id="{9E4080D8-6D95-8098-7D99-EC9D229E449F}"/>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817;p47">
              <a:extLst>
                <a:ext uri="{FF2B5EF4-FFF2-40B4-BE49-F238E27FC236}">
                  <a16:creationId xmlns:a16="http://schemas.microsoft.com/office/drawing/2014/main" id="{735240F5-B117-58B0-1C3E-57AA792DE938}"/>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818;p47">
              <a:extLst>
                <a:ext uri="{FF2B5EF4-FFF2-40B4-BE49-F238E27FC236}">
                  <a16:creationId xmlns:a16="http://schemas.microsoft.com/office/drawing/2014/main" id="{7617D1EF-3A98-7DE0-94BF-CA89B7C1D3B3}"/>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819;p47">
              <a:extLst>
                <a:ext uri="{FF2B5EF4-FFF2-40B4-BE49-F238E27FC236}">
                  <a16:creationId xmlns:a16="http://schemas.microsoft.com/office/drawing/2014/main" id="{89495AAF-7D79-6492-39E3-824B69742641}"/>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820;p47">
              <a:extLst>
                <a:ext uri="{FF2B5EF4-FFF2-40B4-BE49-F238E27FC236}">
                  <a16:creationId xmlns:a16="http://schemas.microsoft.com/office/drawing/2014/main" id="{1ED0FA14-BC48-648F-AA9E-B6236DA40189}"/>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821;p47">
              <a:extLst>
                <a:ext uri="{FF2B5EF4-FFF2-40B4-BE49-F238E27FC236}">
                  <a16:creationId xmlns:a16="http://schemas.microsoft.com/office/drawing/2014/main" id="{1F884153-787B-0E78-D43E-E4C37A9AB77A}"/>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822;p47">
              <a:extLst>
                <a:ext uri="{FF2B5EF4-FFF2-40B4-BE49-F238E27FC236}">
                  <a16:creationId xmlns:a16="http://schemas.microsoft.com/office/drawing/2014/main" id="{2B05483B-31A1-7D36-668F-EAC669776E8D}"/>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823;p47">
              <a:extLst>
                <a:ext uri="{FF2B5EF4-FFF2-40B4-BE49-F238E27FC236}">
                  <a16:creationId xmlns:a16="http://schemas.microsoft.com/office/drawing/2014/main" id="{EA676E15-55BB-1623-DC22-810C5F9246C6}"/>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824;p47">
              <a:extLst>
                <a:ext uri="{FF2B5EF4-FFF2-40B4-BE49-F238E27FC236}">
                  <a16:creationId xmlns:a16="http://schemas.microsoft.com/office/drawing/2014/main" id="{E58ABCAD-F133-3280-C5AB-0D76ED84BBFA}"/>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825;p47">
              <a:extLst>
                <a:ext uri="{FF2B5EF4-FFF2-40B4-BE49-F238E27FC236}">
                  <a16:creationId xmlns:a16="http://schemas.microsoft.com/office/drawing/2014/main" id="{0536B7C6-BE9D-6EDB-864A-32E4CD1226CC}"/>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826;p47">
              <a:extLst>
                <a:ext uri="{FF2B5EF4-FFF2-40B4-BE49-F238E27FC236}">
                  <a16:creationId xmlns:a16="http://schemas.microsoft.com/office/drawing/2014/main" id="{405F84A2-6D84-46CE-8183-18B8495FEEA4}"/>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827;p47">
              <a:extLst>
                <a:ext uri="{FF2B5EF4-FFF2-40B4-BE49-F238E27FC236}">
                  <a16:creationId xmlns:a16="http://schemas.microsoft.com/office/drawing/2014/main" id="{022246E1-F8ED-E8EA-F44F-543E11F24E0F}"/>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828;p47">
              <a:extLst>
                <a:ext uri="{FF2B5EF4-FFF2-40B4-BE49-F238E27FC236}">
                  <a16:creationId xmlns:a16="http://schemas.microsoft.com/office/drawing/2014/main" id="{736DFEF8-905A-167F-78A6-1EB28976268F}"/>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829;p47">
              <a:extLst>
                <a:ext uri="{FF2B5EF4-FFF2-40B4-BE49-F238E27FC236}">
                  <a16:creationId xmlns:a16="http://schemas.microsoft.com/office/drawing/2014/main" id="{295AEEF2-E0A1-C82A-6A1F-EFB4E7417088}"/>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830;p47">
              <a:extLst>
                <a:ext uri="{FF2B5EF4-FFF2-40B4-BE49-F238E27FC236}">
                  <a16:creationId xmlns:a16="http://schemas.microsoft.com/office/drawing/2014/main" id="{B99F7AEA-5EA7-7EDA-7D47-37A2B52AAE15}"/>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831;p47">
              <a:extLst>
                <a:ext uri="{FF2B5EF4-FFF2-40B4-BE49-F238E27FC236}">
                  <a16:creationId xmlns:a16="http://schemas.microsoft.com/office/drawing/2014/main" id="{49796B5A-8A6A-B600-135F-3B190856E304}"/>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832;p47">
              <a:extLst>
                <a:ext uri="{FF2B5EF4-FFF2-40B4-BE49-F238E27FC236}">
                  <a16:creationId xmlns:a16="http://schemas.microsoft.com/office/drawing/2014/main" id="{9FC7A47C-6456-14DB-1286-20548FAFA5C9}"/>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833;p47">
              <a:extLst>
                <a:ext uri="{FF2B5EF4-FFF2-40B4-BE49-F238E27FC236}">
                  <a16:creationId xmlns:a16="http://schemas.microsoft.com/office/drawing/2014/main" id="{429DB2A5-3570-38CF-E9F3-74D0A4338DAF}"/>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834;p47">
              <a:extLst>
                <a:ext uri="{FF2B5EF4-FFF2-40B4-BE49-F238E27FC236}">
                  <a16:creationId xmlns:a16="http://schemas.microsoft.com/office/drawing/2014/main" id="{B86ABDD4-119C-551A-54DB-F8644E241A96}"/>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835;p47">
              <a:extLst>
                <a:ext uri="{FF2B5EF4-FFF2-40B4-BE49-F238E27FC236}">
                  <a16:creationId xmlns:a16="http://schemas.microsoft.com/office/drawing/2014/main" id="{F52386C4-B413-35E4-E1E0-B75DE76FA190}"/>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836;p47">
              <a:extLst>
                <a:ext uri="{FF2B5EF4-FFF2-40B4-BE49-F238E27FC236}">
                  <a16:creationId xmlns:a16="http://schemas.microsoft.com/office/drawing/2014/main" id="{0182E067-9542-FCAD-E664-060200C9875B}"/>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837;p47">
              <a:extLst>
                <a:ext uri="{FF2B5EF4-FFF2-40B4-BE49-F238E27FC236}">
                  <a16:creationId xmlns:a16="http://schemas.microsoft.com/office/drawing/2014/main" id="{E474939A-2501-8916-0858-F14764E7EDE3}"/>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8993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C8050315-A8BE-E083-073B-954245C56E91}"/>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5DE2BCC0-65D7-7E72-4FD8-28528464BAC6}"/>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Timeline</a:t>
            </a:r>
            <a:endParaRPr dirty="0"/>
          </a:p>
        </p:txBody>
      </p:sp>
      <p:pic>
        <p:nvPicPr>
          <p:cNvPr id="4" name="Picture 3" descr="A diagram of a project timeline&#10;&#10;AI-generated content may be incorrect.">
            <a:extLst>
              <a:ext uri="{FF2B5EF4-FFF2-40B4-BE49-F238E27FC236}">
                <a16:creationId xmlns:a16="http://schemas.microsoft.com/office/drawing/2014/main" id="{C836BBE0-642E-4089-7B5D-79E6AEF611BF}"/>
              </a:ext>
            </a:extLst>
          </p:cNvPr>
          <p:cNvPicPr>
            <a:picLocks noChangeAspect="1"/>
          </p:cNvPicPr>
          <p:nvPr/>
        </p:nvPicPr>
        <p:blipFill>
          <a:blip r:embed="rId3"/>
          <a:srcRect t="31399"/>
          <a:stretch>
            <a:fillRect/>
          </a:stretch>
        </p:blipFill>
        <p:spPr>
          <a:xfrm>
            <a:off x="424069" y="1166192"/>
            <a:ext cx="8441635" cy="3025837"/>
          </a:xfrm>
          <a:prstGeom prst="rect">
            <a:avLst/>
          </a:prstGeom>
          <a:ln w="88900" cap="sq" cmpd="thickThin">
            <a:solidFill>
              <a:schemeClr val="tx1"/>
            </a:solidFill>
            <a:prstDash val="solid"/>
            <a:miter lim="800000"/>
          </a:ln>
          <a:effectLst>
            <a:innerShdw blurRad="76200">
              <a:srgbClr val="000000"/>
            </a:innerShdw>
          </a:effectLst>
        </p:spPr>
      </p:pic>
      <p:grpSp>
        <p:nvGrpSpPr>
          <p:cNvPr id="5" name="Google Shape;800;p47">
            <a:extLst>
              <a:ext uri="{FF2B5EF4-FFF2-40B4-BE49-F238E27FC236}">
                <a16:creationId xmlns:a16="http://schemas.microsoft.com/office/drawing/2014/main" id="{FBB49B69-E417-AB95-071F-3BB361857591}"/>
              </a:ext>
            </a:extLst>
          </p:cNvPr>
          <p:cNvGrpSpPr/>
          <p:nvPr/>
        </p:nvGrpSpPr>
        <p:grpSpPr>
          <a:xfrm flipH="1">
            <a:off x="81023" y="300578"/>
            <a:ext cx="705384" cy="590674"/>
            <a:chOff x="720011" y="2311306"/>
            <a:chExt cx="2859963" cy="2297201"/>
          </a:xfrm>
        </p:grpSpPr>
        <p:sp>
          <p:nvSpPr>
            <p:cNvPr id="6" name="Google Shape;801;p47">
              <a:extLst>
                <a:ext uri="{FF2B5EF4-FFF2-40B4-BE49-F238E27FC236}">
                  <a16:creationId xmlns:a16="http://schemas.microsoft.com/office/drawing/2014/main" id="{6A0BFBAB-D6BD-A086-0215-BE945B9A03C7}"/>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2;p47">
              <a:extLst>
                <a:ext uri="{FF2B5EF4-FFF2-40B4-BE49-F238E27FC236}">
                  <a16:creationId xmlns:a16="http://schemas.microsoft.com/office/drawing/2014/main" id="{4B68A1EE-1A00-35F1-8CB7-37A70E380967}"/>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3;p47">
              <a:extLst>
                <a:ext uri="{FF2B5EF4-FFF2-40B4-BE49-F238E27FC236}">
                  <a16:creationId xmlns:a16="http://schemas.microsoft.com/office/drawing/2014/main" id="{AFC303A5-31A5-B890-9852-A9CC652BE3CE}"/>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4;p47">
              <a:extLst>
                <a:ext uri="{FF2B5EF4-FFF2-40B4-BE49-F238E27FC236}">
                  <a16:creationId xmlns:a16="http://schemas.microsoft.com/office/drawing/2014/main" id="{1DD68BA2-A510-785D-D5C9-FA08340738B5}"/>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5;p47">
              <a:extLst>
                <a:ext uri="{FF2B5EF4-FFF2-40B4-BE49-F238E27FC236}">
                  <a16:creationId xmlns:a16="http://schemas.microsoft.com/office/drawing/2014/main" id="{646E72E0-F555-C33B-54F4-D9375C4341BC}"/>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6;p47">
              <a:extLst>
                <a:ext uri="{FF2B5EF4-FFF2-40B4-BE49-F238E27FC236}">
                  <a16:creationId xmlns:a16="http://schemas.microsoft.com/office/drawing/2014/main" id="{3369F5B9-923F-E2A4-6E24-DF4DC339F10F}"/>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7;p47">
              <a:extLst>
                <a:ext uri="{FF2B5EF4-FFF2-40B4-BE49-F238E27FC236}">
                  <a16:creationId xmlns:a16="http://schemas.microsoft.com/office/drawing/2014/main" id="{7AA9EE9F-F8B5-AEE9-D7F1-ECFA5C5B69F6}"/>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8;p47">
              <a:extLst>
                <a:ext uri="{FF2B5EF4-FFF2-40B4-BE49-F238E27FC236}">
                  <a16:creationId xmlns:a16="http://schemas.microsoft.com/office/drawing/2014/main" id="{86223DD1-2FC8-0E6A-4A00-FFF5897DABA4}"/>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9;p47">
              <a:extLst>
                <a:ext uri="{FF2B5EF4-FFF2-40B4-BE49-F238E27FC236}">
                  <a16:creationId xmlns:a16="http://schemas.microsoft.com/office/drawing/2014/main" id="{016DB327-DA63-4F24-379B-9902AB2A0224}"/>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0;p47">
              <a:extLst>
                <a:ext uri="{FF2B5EF4-FFF2-40B4-BE49-F238E27FC236}">
                  <a16:creationId xmlns:a16="http://schemas.microsoft.com/office/drawing/2014/main" id="{4D7D3FA2-B7FC-AB41-D2AC-306CFA85A1B5}"/>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1;p47">
              <a:extLst>
                <a:ext uri="{FF2B5EF4-FFF2-40B4-BE49-F238E27FC236}">
                  <a16:creationId xmlns:a16="http://schemas.microsoft.com/office/drawing/2014/main" id="{1CF7A19E-40B5-3806-DE90-1D2FEEDEC04D}"/>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2;p47">
              <a:extLst>
                <a:ext uri="{FF2B5EF4-FFF2-40B4-BE49-F238E27FC236}">
                  <a16:creationId xmlns:a16="http://schemas.microsoft.com/office/drawing/2014/main" id="{54517E03-8300-520D-2CD7-F1C4C8D2A550}"/>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3;p47">
              <a:extLst>
                <a:ext uri="{FF2B5EF4-FFF2-40B4-BE49-F238E27FC236}">
                  <a16:creationId xmlns:a16="http://schemas.microsoft.com/office/drawing/2014/main" id="{0B204EF1-7CE8-BA8C-54D4-ACCD24B5F22F}"/>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4;p47">
              <a:extLst>
                <a:ext uri="{FF2B5EF4-FFF2-40B4-BE49-F238E27FC236}">
                  <a16:creationId xmlns:a16="http://schemas.microsoft.com/office/drawing/2014/main" id="{D9C5269E-FBD9-D8B6-8738-924B7AC411B5}"/>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5;p47">
              <a:extLst>
                <a:ext uri="{FF2B5EF4-FFF2-40B4-BE49-F238E27FC236}">
                  <a16:creationId xmlns:a16="http://schemas.microsoft.com/office/drawing/2014/main" id="{CF517388-338C-82DD-BFC7-F06CAAA691B7}"/>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6;p47">
              <a:extLst>
                <a:ext uri="{FF2B5EF4-FFF2-40B4-BE49-F238E27FC236}">
                  <a16:creationId xmlns:a16="http://schemas.microsoft.com/office/drawing/2014/main" id="{CED700EC-37E5-39BA-F76A-799DA9149B40}"/>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7;p47">
              <a:extLst>
                <a:ext uri="{FF2B5EF4-FFF2-40B4-BE49-F238E27FC236}">
                  <a16:creationId xmlns:a16="http://schemas.microsoft.com/office/drawing/2014/main" id="{5A0CF273-8FD4-A1F5-4DE2-2ED734ED114A}"/>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8;p47">
              <a:extLst>
                <a:ext uri="{FF2B5EF4-FFF2-40B4-BE49-F238E27FC236}">
                  <a16:creationId xmlns:a16="http://schemas.microsoft.com/office/drawing/2014/main" id="{44D11960-410F-4C50-8AA5-CB3C2146F53E}"/>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9;p47">
              <a:extLst>
                <a:ext uri="{FF2B5EF4-FFF2-40B4-BE49-F238E27FC236}">
                  <a16:creationId xmlns:a16="http://schemas.microsoft.com/office/drawing/2014/main" id="{9E646FEC-CE1C-0E02-7E23-4C225F040047}"/>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0;p47">
              <a:extLst>
                <a:ext uri="{FF2B5EF4-FFF2-40B4-BE49-F238E27FC236}">
                  <a16:creationId xmlns:a16="http://schemas.microsoft.com/office/drawing/2014/main" id="{F9879D6D-71FE-B292-5674-005A72463F05}"/>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1;p47">
              <a:extLst>
                <a:ext uri="{FF2B5EF4-FFF2-40B4-BE49-F238E27FC236}">
                  <a16:creationId xmlns:a16="http://schemas.microsoft.com/office/drawing/2014/main" id="{22D81346-E246-F8C5-7609-4AD7E1CC3ED4}"/>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2;p47">
              <a:extLst>
                <a:ext uri="{FF2B5EF4-FFF2-40B4-BE49-F238E27FC236}">
                  <a16:creationId xmlns:a16="http://schemas.microsoft.com/office/drawing/2014/main" id="{E6576EDD-306A-97AF-083F-1167EA05BE1A}"/>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3;p47">
              <a:extLst>
                <a:ext uri="{FF2B5EF4-FFF2-40B4-BE49-F238E27FC236}">
                  <a16:creationId xmlns:a16="http://schemas.microsoft.com/office/drawing/2014/main" id="{32205338-0BB0-4A6B-46D0-51FAD18CFD17}"/>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4;p47">
              <a:extLst>
                <a:ext uri="{FF2B5EF4-FFF2-40B4-BE49-F238E27FC236}">
                  <a16:creationId xmlns:a16="http://schemas.microsoft.com/office/drawing/2014/main" id="{7C6EE917-A2ED-79A7-E3EB-6A0B69563F51}"/>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5;p47">
              <a:extLst>
                <a:ext uri="{FF2B5EF4-FFF2-40B4-BE49-F238E27FC236}">
                  <a16:creationId xmlns:a16="http://schemas.microsoft.com/office/drawing/2014/main" id="{E7EF7335-183C-307A-E93E-823E0DD1D0DD}"/>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6;p47">
              <a:extLst>
                <a:ext uri="{FF2B5EF4-FFF2-40B4-BE49-F238E27FC236}">
                  <a16:creationId xmlns:a16="http://schemas.microsoft.com/office/drawing/2014/main" id="{5C939917-2304-9BA0-6979-7A26D52AB198}"/>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27;p47">
              <a:extLst>
                <a:ext uri="{FF2B5EF4-FFF2-40B4-BE49-F238E27FC236}">
                  <a16:creationId xmlns:a16="http://schemas.microsoft.com/office/drawing/2014/main" id="{11CC74F9-9D8F-0D19-40C1-196F04ED96BA}"/>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28;p47">
              <a:extLst>
                <a:ext uri="{FF2B5EF4-FFF2-40B4-BE49-F238E27FC236}">
                  <a16:creationId xmlns:a16="http://schemas.microsoft.com/office/drawing/2014/main" id="{029FDEF4-6B8C-7867-D9CD-D30BE8FE6F36}"/>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29;p47">
              <a:extLst>
                <a:ext uri="{FF2B5EF4-FFF2-40B4-BE49-F238E27FC236}">
                  <a16:creationId xmlns:a16="http://schemas.microsoft.com/office/drawing/2014/main" id="{E1D63696-2EF6-BFEB-C0DB-902334712204}"/>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0;p47">
              <a:extLst>
                <a:ext uri="{FF2B5EF4-FFF2-40B4-BE49-F238E27FC236}">
                  <a16:creationId xmlns:a16="http://schemas.microsoft.com/office/drawing/2014/main" id="{C79927E4-5273-8DC8-6C76-FB803C126866}"/>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1;p47">
              <a:extLst>
                <a:ext uri="{FF2B5EF4-FFF2-40B4-BE49-F238E27FC236}">
                  <a16:creationId xmlns:a16="http://schemas.microsoft.com/office/drawing/2014/main" id="{C8A7E0DE-4021-1AAE-88A3-7185DB1E639C}"/>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2;p47">
              <a:extLst>
                <a:ext uri="{FF2B5EF4-FFF2-40B4-BE49-F238E27FC236}">
                  <a16:creationId xmlns:a16="http://schemas.microsoft.com/office/drawing/2014/main" id="{9FB9D13C-016C-8456-04FA-C542DAD3DA56}"/>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3;p47">
              <a:extLst>
                <a:ext uri="{FF2B5EF4-FFF2-40B4-BE49-F238E27FC236}">
                  <a16:creationId xmlns:a16="http://schemas.microsoft.com/office/drawing/2014/main" id="{E864BCE1-DC72-0B97-C793-7B71FDB45AA6}"/>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4;p47">
              <a:extLst>
                <a:ext uri="{FF2B5EF4-FFF2-40B4-BE49-F238E27FC236}">
                  <a16:creationId xmlns:a16="http://schemas.microsoft.com/office/drawing/2014/main" id="{ACAF9009-0620-D176-6FED-40F95985C76C}"/>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5;p47">
              <a:extLst>
                <a:ext uri="{FF2B5EF4-FFF2-40B4-BE49-F238E27FC236}">
                  <a16:creationId xmlns:a16="http://schemas.microsoft.com/office/drawing/2014/main" id="{73DA4B4E-2AC8-BE3F-5274-E56D988D8E9D}"/>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6;p47">
              <a:extLst>
                <a:ext uri="{FF2B5EF4-FFF2-40B4-BE49-F238E27FC236}">
                  <a16:creationId xmlns:a16="http://schemas.microsoft.com/office/drawing/2014/main" id="{5C3BECBA-4782-0E6F-28E1-186AE8869ECE}"/>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7;p47">
              <a:extLst>
                <a:ext uri="{FF2B5EF4-FFF2-40B4-BE49-F238E27FC236}">
                  <a16:creationId xmlns:a16="http://schemas.microsoft.com/office/drawing/2014/main" id="{9244A5C5-E1FA-9F80-C58A-46B7494819E8}"/>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40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9ECDCD3B-BB95-F05D-FE77-9FA74628C984}"/>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20D2A430-95D1-9C7B-E0E2-489FE385A469}"/>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Resources</a:t>
            </a:r>
            <a:endParaRPr dirty="0"/>
          </a:p>
        </p:txBody>
      </p:sp>
      <p:sp>
        <p:nvSpPr>
          <p:cNvPr id="591" name="Google Shape;591;p34">
            <a:extLst>
              <a:ext uri="{FF2B5EF4-FFF2-40B4-BE49-F238E27FC236}">
                <a16:creationId xmlns:a16="http://schemas.microsoft.com/office/drawing/2014/main" id="{3EBDE8F5-C2BE-B006-2A87-1B6D7535128C}"/>
              </a:ext>
            </a:extLst>
          </p:cNvPr>
          <p:cNvSpPr txBox="1">
            <a:spLocks noGrp="1"/>
          </p:cNvSpPr>
          <p:nvPr>
            <p:ph type="subTitle" idx="1"/>
          </p:nvPr>
        </p:nvSpPr>
        <p:spPr>
          <a:xfrm>
            <a:off x="544339" y="987412"/>
            <a:ext cx="7496355" cy="3743614"/>
          </a:xfrm>
          <a:prstGeom prst="rect">
            <a:avLst/>
          </a:prstGeom>
        </p:spPr>
        <p:txBody>
          <a:bodyPr spcFirstLastPara="1" wrap="square" lIns="91425" tIns="91425" rIns="91425" bIns="91425" anchor="t" anchorCtr="0">
            <a:noAutofit/>
          </a:bodyPr>
          <a:lstStyle/>
          <a:p>
            <a:pPr marL="152400" indent="0" algn="l"/>
            <a:r>
              <a:rPr lang="en-US" dirty="0"/>
              <a:t>Data: </a:t>
            </a:r>
          </a:p>
          <a:p>
            <a:pPr algn="l">
              <a:buFont typeface="Arial" panose="020B0604020202020204" pitchFamily="34" charset="0"/>
              <a:buChar char="•"/>
            </a:pPr>
            <a:r>
              <a:rPr lang="en-US" b="0" dirty="0"/>
              <a:t>ADNI, ABID etc. </a:t>
            </a:r>
          </a:p>
          <a:p>
            <a:pPr marL="152400" indent="0" algn="l"/>
            <a:r>
              <a:rPr lang="en-US" dirty="0"/>
              <a:t>Software: </a:t>
            </a:r>
          </a:p>
          <a:p>
            <a:pPr marL="438150" indent="-285750" algn="l">
              <a:buFont typeface="Arial" panose="020B0604020202020204" pitchFamily="34" charset="0"/>
              <a:buChar char="•"/>
            </a:pPr>
            <a:r>
              <a:rPr lang="en-US" b="0" dirty="0"/>
              <a:t>Python, </a:t>
            </a:r>
            <a:r>
              <a:rPr lang="en-US" b="0" dirty="0" err="1"/>
              <a:t>PyTorch</a:t>
            </a:r>
            <a:r>
              <a:rPr lang="en-US" b="0" dirty="0"/>
              <a:t>, </a:t>
            </a:r>
            <a:r>
              <a:rPr lang="en-US" b="0" dirty="0" err="1"/>
              <a:t>PyTorch</a:t>
            </a:r>
            <a:r>
              <a:rPr lang="en-US" b="0" dirty="0"/>
              <a:t> Geometric, scikit-learn, </a:t>
            </a:r>
            <a:r>
              <a:rPr lang="en-US" b="0" dirty="0" err="1"/>
              <a:t>Nilearn</a:t>
            </a:r>
            <a:endParaRPr lang="en-US" b="0" dirty="0"/>
          </a:p>
          <a:p>
            <a:pPr marL="438150" indent="-285750" algn="l">
              <a:buFont typeface="Arial" panose="020B0604020202020204" pitchFamily="34" charset="0"/>
              <a:buChar char="•"/>
            </a:pPr>
            <a:r>
              <a:rPr lang="en-US" b="0" dirty="0" err="1"/>
              <a:t>Jupyter</a:t>
            </a:r>
            <a:r>
              <a:rPr lang="en-US" b="0" dirty="0"/>
              <a:t> Notebook, Anaconda</a:t>
            </a:r>
          </a:p>
          <a:p>
            <a:pPr algn="l">
              <a:buFont typeface="Arial" panose="020B0604020202020204" pitchFamily="34" charset="0"/>
              <a:buChar char="•"/>
            </a:pPr>
            <a:endParaRPr lang="en-US" b="0" dirty="0"/>
          </a:p>
          <a:p>
            <a:pPr marL="152400" indent="0" algn="l"/>
            <a:r>
              <a:rPr lang="en-US" dirty="0"/>
              <a:t>Hardware</a:t>
            </a:r>
            <a:r>
              <a:rPr lang="en-US" b="0" dirty="0"/>
              <a:t>:</a:t>
            </a:r>
          </a:p>
          <a:p>
            <a:pPr marL="438150" indent="-285750" algn="l">
              <a:buFont typeface="Arial" panose="020B0604020202020204" pitchFamily="34" charset="0"/>
              <a:buChar char="•"/>
            </a:pPr>
            <a:r>
              <a:rPr lang="en-US" b="0" dirty="0"/>
              <a:t>NVIDIA RTX 3060 GPU</a:t>
            </a:r>
          </a:p>
          <a:p>
            <a:pPr marL="438150" indent="-285750" algn="l">
              <a:buFont typeface="Arial" panose="020B0604020202020204" pitchFamily="34" charset="0"/>
              <a:buChar char="•"/>
            </a:pPr>
            <a:r>
              <a:rPr lang="en-US" b="0" dirty="0"/>
              <a:t>AMD Ryzen 7 5700X CPU</a:t>
            </a:r>
          </a:p>
          <a:p>
            <a:pPr marL="438150" indent="-285750" algn="l">
              <a:buFont typeface="Arial" panose="020B0604020202020204" pitchFamily="34" charset="0"/>
              <a:buChar char="•"/>
            </a:pPr>
            <a:r>
              <a:rPr lang="en-US" b="0" dirty="0"/>
              <a:t>32GB RAM</a:t>
            </a:r>
          </a:p>
          <a:p>
            <a:pPr marL="152400" indent="0" algn="l"/>
            <a:endParaRPr lang="en-US" b="0" dirty="0"/>
          </a:p>
          <a:p>
            <a:pPr marL="152400" indent="0" algn="l"/>
            <a:r>
              <a:rPr lang="en-US" dirty="0"/>
              <a:t>Reproducibility &amp; Team Communication Purposes: </a:t>
            </a:r>
          </a:p>
          <a:p>
            <a:pPr algn="l">
              <a:buFont typeface="Arial" panose="020B0604020202020204" pitchFamily="34" charset="0"/>
              <a:buChar char="•"/>
            </a:pPr>
            <a:r>
              <a:rPr lang="en-US" b="0" dirty="0"/>
              <a:t>All code will be made publicly available on GitHub.</a:t>
            </a:r>
          </a:p>
        </p:txBody>
      </p:sp>
      <p:grpSp>
        <p:nvGrpSpPr>
          <p:cNvPr id="2" name="Google Shape;800;p47">
            <a:extLst>
              <a:ext uri="{FF2B5EF4-FFF2-40B4-BE49-F238E27FC236}">
                <a16:creationId xmlns:a16="http://schemas.microsoft.com/office/drawing/2014/main" id="{36C6333D-C53A-0BB5-C3D8-98DAAD264040}"/>
              </a:ext>
            </a:extLst>
          </p:cNvPr>
          <p:cNvGrpSpPr/>
          <p:nvPr/>
        </p:nvGrpSpPr>
        <p:grpSpPr>
          <a:xfrm flipH="1">
            <a:off x="8206451" y="150107"/>
            <a:ext cx="705384" cy="590674"/>
            <a:chOff x="720011" y="2311306"/>
            <a:chExt cx="2859963" cy="2297201"/>
          </a:xfrm>
        </p:grpSpPr>
        <p:sp>
          <p:nvSpPr>
            <p:cNvPr id="3" name="Google Shape;801;p47">
              <a:extLst>
                <a:ext uri="{FF2B5EF4-FFF2-40B4-BE49-F238E27FC236}">
                  <a16:creationId xmlns:a16="http://schemas.microsoft.com/office/drawing/2014/main" id="{3BADE566-CCF4-ADF0-75C9-2CD157014E0F}"/>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2;p47">
              <a:extLst>
                <a:ext uri="{FF2B5EF4-FFF2-40B4-BE49-F238E27FC236}">
                  <a16:creationId xmlns:a16="http://schemas.microsoft.com/office/drawing/2014/main" id="{C4265D56-70B5-DCC9-10DB-FB5E4B05D95B}"/>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3;p47">
              <a:extLst>
                <a:ext uri="{FF2B5EF4-FFF2-40B4-BE49-F238E27FC236}">
                  <a16:creationId xmlns:a16="http://schemas.microsoft.com/office/drawing/2014/main" id="{08177AF8-8E2B-732E-6763-9E7E323350E5}"/>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4;p47">
              <a:extLst>
                <a:ext uri="{FF2B5EF4-FFF2-40B4-BE49-F238E27FC236}">
                  <a16:creationId xmlns:a16="http://schemas.microsoft.com/office/drawing/2014/main" id="{7342DE6B-3378-129D-D4FC-160BF329257A}"/>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5;p47">
              <a:extLst>
                <a:ext uri="{FF2B5EF4-FFF2-40B4-BE49-F238E27FC236}">
                  <a16:creationId xmlns:a16="http://schemas.microsoft.com/office/drawing/2014/main" id="{D7D4C650-4D95-1CB8-F348-EE9597BDA7CD}"/>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6;p47">
              <a:extLst>
                <a:ext uri="{FF2B5EF4-FFF2-40B4-BE49-F238E27FC236}">
                  <a16:creationId xmlns:a16="http://schemas.microsoft.com/office/drawing/2014/main" id="{F20E4DAC-2305-09EC-4BBE-DA504F96C04B}"/>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7;p47">
              <a:extLst>
                <a:ext uri="{FF2B5EF4-FFF2-40B4-BE49-F238E27FC236}">
                  <a16:creationId xmlns:a16="http://schemas.microsoft.com/office/drawing/2014/main" id="{69DFB8A0-25C7-9C61-FC59-375C925180B2}"/>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8;p47">
              <a:extLst>
                <a:ext uri="{FF2B5EF4-FFF2-40B4-BE49-F238E27FC236}">
                  <a16:creationId xmlns:a16="http://schemas.microsoft.com/office/drawing/2014/main" id="{AD30B022-9E9F-7418-6C38-8A5EAE063B5F}"/>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9;p47">
              <a:extLst>
                <a:ext uri="{FF2B5EF4-FFF2-40B4-BE49-F238E27FC236}">
                  <a16:creationId xmlns:a16="http://schemas.microsoft.com/office/drawing/2014/main" id="{C0B52B90-8502-122E-E3A4-F3976534B170}"/>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0;p47">
              <a:extLst>
                <a:ext uri="{FF2B5EF4-FFF2-40B4-BE49-F238E27FC236}">
                  <a16:creationId xmlns:a16="http://schemas.microsoft.com/office/drawing/2014/main" id="{8A654D9C-BA01-EDE7-44D5-C0B5F8E9D8B6}"/>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1;p47">
              <a:extLst>
                <a:ext uri="{FF2B5EF4-FFF2-40B4-BE49-F238E27FC236}">
                  <a16:creationId xmlns:a16="http://schemas.microsoft.com/office/drawing/2014/main" id="{F59C866A-CC8C-31DF-EAC4-66967CF9E4C6}"/>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2;p47">
              <a:extLst>
                <a:ext uri="{FF2B5EF4-FFF2-40B4-BE49-F238E27FC236}">
                  <a16:creationId xmlns:a16="http://schemas.microsoft.com/office/drawing/2014/main" id="{ACD73AB9-B316-9E40-3DD8-466A7822EAE3}"/>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3;p47">
              <a:extLst>
                <a:ext uri="{FF2B5EF4-FFF2-40B4-BE49-F238E27FC236}">
                  <a16:creationId xmlns:a16="http://schemas.microsoft.com/office/drawing/2014/main" id="{6DFAB699-6224-5A86-010C-8E7059AAB29C}"/>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4;p47">
              <a:extLst>
                <a:ext uri="{FF2B5EF4-FFF2-40B4-BE49-F238E27FC236}">
                  <a16:creationId xmlns:a16="http://schemas.microsoft.com/office/drawing/2014/main" id="{D5283088-A9A3-893B-3127-6F75EC1C12D2}"/>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5;p47">
              <a:extLst>
                <a:ext uri="{FF2B5EF4-FFF2-40B4-BE49-F238E27FC236}">
                  <a16:creationId xmlns:a16="http://schemas.microsoft.com/office/drawing/2014/main" id="{0BBF2F9E-8EF8-908B-977E-A44CB447A8AC}"/>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6;p47">
              <a:extLst>
                <a:ext uri="{FF2B5EF4-FFF2-40B4-BE49-F238E27FC236}">
                  <a16:creationId xmlns:a16="http://schemas.microsoft.com/office/drawing/2014/main" id="{1A2C001D-5581-974B-C1B1-D1F6164C1A46}"/>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7;p47">
              <a:extLst>
                <a:ext uri="{FF2B5EF4-FFF2-40B4-BE49-F238E27FC236}">
                  <a16:creationId xmlns:a16="http://schemas.microsoft.com/office/drawing/2014/main" id="{7C496BBD-9C49-DEF0-BE69-C9E02CD71E15}"/>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8;p47">
              <a:extLst>
                <a:ext uri="{FF2B5EF4-FFF2-40B4-BE49-F238E27FC236}">
                  <a16:creationId xmlns:a16="http://schemas.microsoft.com/office/drawing/2014/main" id="{E00AB8AF-C607-F2A1-7489-205495A10E23}"/>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9;p47">
              <a:extLst>
                <a:ext uri="{FF2B5EF4-FFF2-40B4-BE49-F238E27FC236}">
                  <a16:creationId xmlns:a16="http://schemas.microsoft.com/office/drawing/2014/main" id="{6C313893-E465-8321-911E-B95F64BE2279}"/>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0;p47">
              <a:extLst>
                <a:ext uri="{FF2B5EF4-FFF2-40B4-BE49-F238E27FC236}">
                  <a16:creationId xmlns:a16="http://schemas.microsoft.com/office/drawing/2014/main" id="{8D25F9AA-874C-61C6-5F8C-B4F161741C14}"/>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1;p47">
              <a:extLst>
                <a:ext uri="{FF2B5EF4-FFF2-40B4-BE49-F238E27FC236}">
                  <a16:creationId xmlns:a16="http://schemas.microsoft.com/office/drawing/2014/main" id="{A88810DC-AB97-AF5B-256B-54F10B3129FE}"/>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2;p47">
              <a:extLst>
                <a:ext uri="{FF2B5EF4-FFF2-40B4-BE49-F238E27FC236}">
                  <a16:creationId xmlns:a16="http://schemas.microsoft.com/office/drawing/2014/main" id="{F4360158-499D-BA01-1185-016A685FE80C}"/>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3;p47">
              <a:extLst>
                <a:ext uri="{FF2B5EF4-FFF2-40B4-BE49-F238E27FC236}">
                  <a16:creationId xmlns:a16="http://schemas.microsoft.com/office/drawing/2014/main" id="{66404994-18AD-6AD3-7605-7E2A186720BE}"/>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4;p47">
              <a:extLst>
                <a:ext uri="{FF2B5EF4-FFF2-40B4-BE49-F238E27FC236}">
                  <a16:creationId xmlns:a16="http://schemas.microsoft.com/office/drawing/2014/main" id="{1135834E-863A-8E6B-8006-90A2A4E1FCA2}"/>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5;p47">
              <a:extLst>
                <a:ext uri="{FF2B5EF4-FFF2-40B4-BE49-F238E27FC236}">
                  <a16:creationId xmlns:a16="http://schemas.microsoft.com/office/drawing/2014/main" id="{E38414A9-71AF-8ABE-FB9D-61B4E3318306}"/>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6;p47">
              <a:extLst>
                <a:ext uri="{FF2B5EF4-FFF2-40B4-BE49-F238E27FC236}">
                  <a16:creationId xmlns:a16="http://schemas.microsoft.com/office/drawing/2014/main" id="{3BD64E15-2695-0AA5-A629-BB0CFCA58E4A}"/>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7;p47">
              <a:extLst>
                <a:ext uri="{FF2B5EF4-FFF2-40B4-BE49-F238E27FC236}">
                  <a16:creationId xmlns:a16="http://schemas.microsoft.com/office/drawing/2014/main" id="{521570C9-4BBB-C6B2-B6D0-858649D14430}"/>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8;p47">
              <a:extLst>
                <a:ext uri="{FF2B5EF4-FFF2-40B4-BE49-F238E27FC236}">
                  <a16:creationId xmlns:a16="http://schemas.microsoft.com/office/drawing/2014/main" id="{7ED5933F-690A-0831-A8B8-27A4EFCB4FB9}"/>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9;p47">
              <a:extLst>
                <a:ext uri="{FF2B5EF4-FFF2-40B4-BE49-F238E27FC236}">
                  <a16:creationId xmlns:a16="http://schemas.microsoft.com/office/drawing/2014/main" id="{7F2CFA4C-68F7-1AEF-AF43-B060622211C3}"/>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0;p47">
              <a:extLst>
                <a:ext uri="{FF2B5EF4-FFF2-40B4-BE49-F238E27FC236}">
                  <a16:creationId xmlns:a16="http://schemas.microsoft.com/office/drawing/2014/main" id="{DC9FA627-3B7D-364E-4D28-6DBEF3CD8BC5}"/>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1;p47">
              <a:extLst>
                <a:ext uri="{FF2B5EF4-FFF2-40B4-BE49-F238E27FC236}">
                  <a16:creationId xmlns:a16="http://schemas.microsoft.com/office/drawing/2014/main" id="{3AA74FA3-738F-C0A6-5C28-1F7837F86C3D}"/>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2;p47">
              <a:extLst>
                <a:ext uri="{FF2B5EF4-FFF2-40B4-BE49-F238E27FC236}">
                  <a16:creationId xmlns:a16="http://schemas.microsoft.com/office/drawing/2014/main" id="{60B0E576-7034-85D7-087A-FB2C08849870}"/>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3;p47">
              <a:extLst>
                <a:ext uri="{FF2B5EF4-FFF2-40B4-BE49-F238E27FC236}">
                  <a16:creationId xmlns:a16="http://schemas.microsoft.com/office/drawing/2014/main" id="{2503D899-8C35-DDF7-F16A-4534A4A96DA4}"/>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4;p47">
              <a:extLst>
                <a:ext uri="{FF2B5EF4-FFF2-40B4-BE49-F238E27FC236}">
                  <a16:creationId xmlns:a16="http://schemas.microsoft.com/office/drawing/2014/main" id="{A2A86DB6-F408-E645-5724-93D873DB81F1}"/>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5;p47">
              <a:extLst>
                <a:ext uri="{FF2B5EF4-FFF2-40B4-BE49-F238E27FC236}">
                  <a16:creationId xmlns:a16="http://schemas.microsoft.com/office/drawing/2014/main" id="{DAA2FEA7-5DB7-CA99-1CD7-00D2D139EEAF}"/>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6;p47">
              <a:extLst>
                <a:ext uri="{FF2B5EF4-FFF2-40B4-BE49-F238E27FC236}">
                  <a16:creationId xmlns:a16="http://schemas.microsoft.com/office/drawing/2014/main" id="{6198861B-3037-8876-CDF1-CB701A595939}"/>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7;p47">
              <a:extLst>
                <a:ext uri="{FF2B5EF4-FFF2-40B4-BE49-F238E27FC236}">
                  <a16:creationId xmlns:a16="http://schemas.microsoft.com/office/drawing/2014/main" id="{1166EB1F-8312-3835-2A36-A1708DBEBC59}"/>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67;p32">
            <a:extLst>
              <a:ext uri="{FF2B5EF4-FFF2-40B4-BE49-F238E27FC236}">
                <a16:creationId xmlns:a16="http://schemas.microsoft.com/office/drawing/2014/main" id="{3989950D-A3F4-288C-4D28-75A2AB858D19}"/>
              </a:ext>
            </a:extLst>
          </p:cNvPr>
          <p:cNvGrpSpPr/>
          <p:nvPr/>
        </p:nvGrpSpPr>
        <p:grpSpPr>
          <a:xfrm>
            <a:off x="92597" y="371416"/>
            <a:ext cx="698319" cy="612432"/>
            <a:chOff x="5637072" y="1089046"/>
            <a:chExt cx="3108386" cy="2965653"/>
          </a:xfrm>
        </p:grpSpPr>
        <p:grpSp>
          <p:nvGrpSpPr>
            <p:cNvPr id="41" name="Google Shape;468;p32">
              <a:extLst>
                <a:ext uri="{FF2B5EF4-FFF2-40B4-BE49-F238E27FC236}">
                  <a16:creationId xmlns:a16="http://schemas.microsoft.com/office/drawing/2014/main" id="{F774FA11-1866-D473-B755-91EF598DC72C}"/>
                </a:ext>
              </a:extLst>
            </p:cNvPr>
            <p:cNvGrpSpPr/>
            <p:nvPr/>
          </p:nvGrpSpPr>
          <p:grpSpPr>
            <a:xfrm>
              <a:off x="5637072" y="1089046"/>
              <a:ext cx="3108386" cy="2965653"/>
              <a:chOff x="5637072" y="1089046"/>
              <a:chExt cx="3108386" cy="2965653"/>
            </a:xfrm>
          </p:grpSpPr>
          <p:sp>
            <p:nvSpPr>
              <p:cNvPr id="43" name="Google Shape;469;p32">
                <a:extLst>
                  <a:ext uri="{FF2B5EF4-FFF2-40B4-BE49-F238E27FC236}">
                    <a16:creationId xmlns:a16="http://schemas.microsoft.com/office/drawing/2014/main" id="{01B12D92-1058-B1D4-121C-C618D368FA86}"/>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70;p32">
                <a:extLst>
                  <a:ext uri="{FF2B5EF4-FFF2-40B4-BE49-F238E27FC236}">
                    <a16:creationId xmlns:a16="http://schemas.microsoft.com/office/drawing/2014/main" id="{72B958C2-DAAA-49CA-2936-A26FD7EAAF7C}"/>
                  </a:ext>
                </a:extLst>
              </p:cNvPr>
              <p:cNvGrpSpPr/>
              <p:nvPr/>
            </p:nvGrpSpPr>
            <p:grpSpPr>
              <a:xfrm>
                <a:off x="5637072" y="1089046"/>
                <a:ext cx="3108386" cy="2965653"/>
                <a:chOff x="3804663" y="-4374575"/>
                <a:chExt cx="3421825" cy="3264700"/>
              </a:xfrm>
            </p:grpSpPr>
            <p:sp>
              <p:nvSpPr>
                <p:cNvPr id="46" name="Google Shape;471;p32">
                  <a:extLst>
                    <a:ext uri="{FF2B5EF4-FFF2-40B4-BE49-F238E27FC236}">
                      <a16:creationId xmlns:a16="http://schemas.microsoft.com/office/drawing/2014/main" id="{4BAEF122-A2BB-29D4-0CA7-F5EADC2BDED3}"/>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2;p32">
                  <a:extLst>
                    <a:ext uri="{FF2B5EF4-FFF2-40B4-BE49-F238E27FC236}">
                      <a16:creationId xmlns:a16="http://schemas.microsoft.com/office/drawing/2014/main" id="{A38DD510-AB8A-891F-6A7E-50F1D3EE1C6D}"/>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3;p32">
                  <a:extLst>
                    <a:ext uri="{FF2B5EF4-FFF2-40B4-BE49-F238E27FC236}">
                      <a16:creationId xmlns:a16="http://schemas.microsoft.com/office/drawing/2014/main" id="{B342B314-56F4-78FE-34A5-A85E6A26C097}"/>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74;p32">
                  <a:extLst>
                    <a:ext uri="{FF2B5EF4-FFF2-40B4-BE49-F238E27FC236}">
                      <a16:creationId xmlns:a16="http://schemas.microsoft.com/office/drawing/2014/main" id="{3931974E-24BB-6C6D-CF68-4F0E88624C2C}"/>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75;p32">
                  <a:extLst>
                    <a:ext uri="{FF2B5EF4-FFF2-40B4-BE49-F238E27FC236}">
                      <a16:creationId xmlns:a16="http://schemas.microsoft.com/office/drawing/2014/main" id="{37EF74EE-5775-D009-2C3A-1B8A1258CCBD}"/>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76;p32">
                  <a:extLst>
                    <a:ext uri="{FF2B5EF4-FFF2-40B4-BE49-F238E27FC236}">
                      <a16:creationId xmlns:a16="http://schemas.microsoft.com/office/drawing/2014/main" id="{9B194535-E611-A28E-7901-94FF90B85EFE}"/>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77;p32">
                  <a:extLst>
                    <a:ext uri="{FF2B5EF4-FFF2-40B4-BE49-F238E27FC236}">
                      <a16:creationId xmlns:a16="http://schemas.microsoft.com/office/drawing/2014/main" id="{B17BDDFA-2D6E-78DF-96A6-3B746083168F}"/>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78;p32">
                  <a:extLst>
                    <a:ext uri="{FF2B5EF4-FFF2-40B4-BE49-F238E27FC236}">
                      <a16:creationId xmlns:a16="http://schemas.microsoft.com/office/drawing/2014/main" id="{8601F760-9F89-0300-EA06-03DEC37FEE0C}"/>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79;p32">
                  <a:extLst>
                    <a:ext uri="{FF2B5EF4-FFF2-40B4-BE49-F238E27FC236}">
                      <a16:creationId xmlns:a16="http://schemas.microsoft.com/office/drawing/2014/main" id="{28DE5F92-A68D-133A-5BF8-9A6977F25A45}"/>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80;p32">
                  <a:extLst>
                    <a:ext uri="{FF2B5EF4-FFF2-40B4-BE49-F238E27FC236}">
                      <a16:creationId xmlns:a16="http://schemas.microsoft.com/office/drawing/2014/main" id="{6542DF08-34B2-D1EE-A3BE-A15CFE30E36E}"/>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81;p32">
                  <a:extLst>
                    <a:ext uri="{FF2B5EF4-FFF2-40B4-BE49-F238E27FC236}">
                      <a16:creationId xmlns:a16="http://schemas.microsoft.com/office/drawing/2014/main" id="{4B7B7370-58A9-79B7-1226-0D8C4A9C4EA5}"/>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82;p32">
                  <a:extLst>
                    <a:ext uri="{FF2B5EF4-FFF2-40B4-BE49-F238E27FC236}">
                      <a16:creationId xmlns:a16="http://schemas.microsoft.com/office/drawing/2014/main" id="{BF20AC38-4423-C7B5-EDEE-42DA9CE8C282}"/>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83;p32">
                  <a:extLst>
                    <a:ext uri="{FF2B5EF4-FFF2-40B4-BE49-F238E27FC236}">
                      <a16:creationId xmlns:a16="http://schemas.microsoft.com/office/drawing/2014/main" id="{E92CF318-0066-C008-6A94-54189D772B00}"/>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4;p32">
                  <a:extLst>
                    <a:ext uri="{FF2B5EF4-FFF2-40B4-BE49-F238E27FC236}">
                      <a16:creationId xmlns:a16="http://schemas.microsoft.com/office/drawing/2014/main" id="{7CAE8870-627E-4091-5EEE-A765CD424B6A}"/>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85;p32">
                  <a:extLst>
                    <a:ext uri="{FF2B5EF4-FFF2-40B4-BE49-F238E27FC236}">
                      <a16:creationId xmlns:a16="http://schemas.microsoft.com/office/drawing/2014/main" id="{32B7453D-B5E1-056E-D644-DD94D5479A41}"/>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86;p32">
                  <a:extLst>
                    <a:ext uri="{FF2B5EF4-FFF2-40B4-BE49-F238E27FC236}">
                      <a16:creationId xmlns:a16="http://schemas.microsoft.com/office/drawing/2014/main" id="{80C2FD1B-6281-EB8A-196A-11C6A502E8CC}"/>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87;p32">
                  <a:extLst>
                    <a:ext uri="{FF2B5EF4-FFF2-40B4-BE49-F238E27FC236}">
                      <a16:creationId xmlns:a16="http://schemas.microsoft.com/office/drawing/2014/main" id="{0A95127C-AA1F-61F3-683C-38E4B30E5A30}"/>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88;p32">
                  <a:extLst>
                    <a:ext uri="{FF2B5EF4-FFF2-40B4-BE49-F238E27FC236}">
                      <a16:creationId xmlns:a16="http://schemas.microsoft.com/office/drawing/2014/main" id="{EC5B4A33-D0AE-5453-E4EC-D33113C1350A}"/>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89;p32">
                  <a:extLst>
                    <a:ext uri="{FF2B5EF4-FFF2-40B4-BE49-F238E27FC236}">
                      <a16:creationId xmlns:a16="http://schemas.microsoft.com/office/drawing/2014/main" id="{081329B1-933D-B579-E7B4-76700AC94037}"/>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90;p32">
                  <a:extLst>
                    <a:ext uri="{FF2B5EF4-FFF2-40B4-BE49-F238E27FC236}">
                      <a16:creationId xmlns:a16="http://schemas.microsoft.com/office/drawing/2014/main" id="{628FED2A-5466-764B-BFB7-A2253450AA33}"/>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91;p32">
                  <a:extLst>
                    <a:ext uri="{FF2B5EF4-FFF2-40B4-BE49-F238E27FC236}">
                      <a16:creationId xmlns:a16="http://schemas.microsoft.com/office/drawing/2014/main" id="{BCC248C1-BFCD-51FA-9DE7-864FA2974143}"/>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92;p32">
                  <a:extLst>
                    <a:ext uri="{FF2B5EF4-FFF2-40B4-BE49-F238E27FC236}">
                      <a16:creationId xmlns:a16="http://schemas.microsoft.com/office/drawing/2014/main" id="{195366BF-522E-79E5-8B24-85F162339988}"/>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93;p32">
                  <a:extLst>
                    <a:ext uri="{FF2B5EF4-FFF2-40B4-BE49-F238E27FC236}">
                      <a16:creationId xmlns:a16="http://schemas.microsoft.com/office/drawing/2014/main" id="{40B1C7A4-DDCB-3FB8-5645-8877B742C06D}"/>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94;p32">
                  <a:extLst>
                    <a:ext uri="{FF2B5EF4-FFF2-40B4-BE49-F238E27FC236}">
                      <a16:creationId xmlns:a16="http://schemas.microsoft.com/office/drawing/2014/main" id="{49DDFD04-7293-2942-6345-B4379939807A}"/>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95;p32">
                  <a:extLst>
                    <a:ext uri="{FF2B5EF4-FFF2-40B4-BE49-F238E27FC236}">
                      <a16:creationId xmlns:a16="http://schemas.microsoft.com/office/drawing/2014/main" id="{0BEFC69C-631F-AB83-74AD-9FB9200413C7}"/>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96;p32">
                  <a:extLst>
                    <a:ext uri="{FF2B5EF4-FFF2-40B4-BE49-F238E27FC236}">
                      <a16:creationId xmlns:a16="http://schemas.microsoft.com/office/drawing/2014/main" id="{A522C7C2-C15B-4058-9115-E5D5A2A64115}"/>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97;p32">
                  <a:extLst>
                    <a:ext uri="{FF2B5EF4-FFF2-40B4-BE49-F238E27FC236}">
                      <a16:creationId xmlns:a16="http://schemas.microsoft.com/office/drawing/2014/main" id="{85821156-7D3A-EA72-B78B-3D77DFA43DDD}"/>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98;p32">
                  <a:extLst>
                    <a:ext uri="{FF2B5EF4-FFF2-40B4-BE49-F238E27FC236}">
                      <a16:creationId xmlns:a16="http://schemas.microsoft.com/office/drawing/2014/main" id="{B07FB619-5F47-72B8-BD5B-3A8FA8E43DCD}"/>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99;p32">
                  <a:extLst>
                    <a:ext uri="{FF2B5EF4-FFF2-40B4-BE49-F238E27FC236}">
                      <a16:creationId xmlns:a16="http://schemas.microsoft.com/office/drawing/2014/main" id="{5CDA3311-26D6-68AD-1A6C-0EAFCC23ED3E}"/>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00;p32">
                  <a:extLst>
                    <a:ext uri="{FF2B5EF4-FFF2-40B4-BE49-F238E27FC236}">
                      <a16:creationId xmlns:a16="http://schemas.microsoft.com/office/drawing/2014/main" id="{01F26B8B-A282-099A-803E-0A6E32C7651E}"/>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01;p32">
                  <a:extLst>
                    <a:ext uri="{FF2B5EF4-FFF2-40B4-BE49-F238E27FC236}">
                      <a16:creationId xmlns:a16="http://schemas.microsoft.com/office/drawing/2014/main" id="{44FF63D0-D8F3-85C0-D5E7-8E0F2B023B11}"/>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02;p32">
                  <a:extLst>
                    <a:ext uri="{FF2B5EF4-FFF2-40B4-BE49-F238E27FC236}">
                      <a16:creationId xmlns:a16="http://schemas.microsoft.com/office/drawing/2014/main" id="{7222D251-F684-733F-5AC3-D7CBD365C90A}"/>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03;p32">
                  <a:extLst>
                    <a:ext uri="{FF2B5EF4-FFF2-40B4-BE49-F238E27FC236}">
                      <a16:creationId xmlns:a16="http://schemas.microsoft.com/office/drawing/2014/main" id="{30572677-E0DE-13B7-618D-09F63F193EF0}"/>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04;p32">
                  <a:extLst>
                    <a:ext uri="{FF2B5EF4-FFF2-40B4-BE49-F238E27FC236}">
                      <a16:creationId xmlns:a16="http://schemas.microsoft.com/office/drawing/2014/main" id="{6833797F-D4AC-928C-D1A7-767A62512A6B}"/>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05;p32">
                  <a:extLst>
                    <a:ext uri="{FF2B5EF4-FFF2-40B4-BE49-F238E27FC236}">
                      <a16:creationId xmlns:a16="http://schemas.microsoft.com/office/drawing/2014/main" id="{E14086FB-E92C-18CD-EA17-A86BFA4A79D5}"/>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06;p32">
                  <a:extLst>
                    <a:ext uri="{FF2B5EF4-FFF2-40B4-BE49-F238E27FC236}">
                      <a16:creationId xmlns:a16="http://schemas.microsoft.com/office/drawing/2014/main" id="{DB48C53B-11A0-B7DD-7893-41A804C66DAE}"/>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07;p32">
                  <a:extLst>
                    <a:ext uri="{FF2B5EF4-FFF2-40B4-BE49-F238E27FC236}">
                      <a16:creationId xmlns:a16="http://schemas.microsoft.com/office/drawing/2014/main" id="{B5DF9581-DC39-791C-EB3C-618A0AF77B9A}"/>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08;p32">
                  <a:extLst>
                    <a:ext uri="{FF2B5EF4-FFF2-40B4-BE49-F238E27FC236}">
                      <a16:creationId xmlns:a16="http://schemas.microsoft.com/office/drawing/2014/main" id="{251229FD-DA11-79BA-A94C-AE5D2909A354}"/>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09;p32">
                  <a:extLst>
                    <a:ext uri="{FF2B5EF4-FFF2-40B4-BE49-F238E27FC236}">
                      <a16:creationId xmlns:a16="http://schemas.microsoft.com/office/drawing/2014/main" id="{12373CC1-AEE1-6633-46FC-8F41208FA81F}"/>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10;p32">
                  <a:extLst>
                    <a:ext uri="{FF2B5EF4-FFF2-40B4-BE49-F238E27FC236}">
                      <a16:creationId xmlns:a16="http://schemas.microsoft.com/office/drawing/2014/main" id="{55A2F062-8A90-73F6-43A4-B14F906E6542}"/>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511;p32">
                  <a:extLst>
                    <a:ext uri="{FF2B5EF4-FFF2-40B4-BE49-F238E27FC236}">
                      <a16:creationId xmlns:a16="http://schemas.microsoft.com/office/drawing/2014/main" id="{3ED9B7A6-B69C-0490-81D4-16DE43EB57BE}"/>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512;p32">
                  <a:extLst>
                    <a:ext uri="{FF2B5EF4-FFF2-40B4-BE49-F238E27FC236}">
                      <a16:creationId xmlns:a16="http://schemas.microsoft.com/office/drawing/2014/main" id="{49820797-E58B-FE32-E0D1-2D950F62EC4A}"/>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513;p32">
                  <a:extLst>
                    <a:ext uri="{FF2B5EF4-FFF2-40B4-BE49-F238E27FC236}">
                      <a16:creationId xmlns:a16="http://schemas.microsoft.com/office/drawing/2014/main" id="{44332508-3663-60D4-E58C-D44BAA6119D0}"/>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514;p32">
                  <a:extLst>
                    <a:ext uri="{FF2B5EF4-FFF2-40B4-BE49-F238E27FC236}">
                      <a16:creationId xmlns:a16="http://schemas.microsoft.com/office/drawing/2014/main" id="{76C656A8-F76B-8AC1-3DAC-131430CADD4E}"/>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515;p32">
                  <a:extLst>
                    <a:ext uri="{FF2B5EF4-FFF2-40B4-BE49-F238E27FC236}">
                      <a16:creationId xmlns:a16="http://schemas.microsoft.com/office/drawing/2014/main" id="{4383B77B-D6D2-EE9C-7894-DC1C50EA9022}"/>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516;p32">
                  <a:extLst>
                    <a:ext uri="{FF2B5EF4-FFF2-40B4-BE49-F238E27FC236}">
                      <a16:creationId xmlns:a16="http://schemas.microsoft.com/office/drawing/2014/main" id="{AE3C9126-0034-5EB9-6D5F-D0532A528853}"/>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517;p32">
                  <a:extLst>
                    <a:ext uri="{FF2B5EF4-FFF2-40B4-BE49-F238E27FC236}">
                      <a16:creationId xmlns:a16="http://schemas.microsoft.com/office/drawing/2014/main" id="{BB3C9D4E-8F63-E911-0C29-8144101A3C96}"/>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518;p32">
                  <a:extLst>
                    <a:ext uri="{FF2B5EF4-FFF2-40B4-BE49-F238E27FC236}">
                      <a16:creationId xmlns:a16="http://schemas.microsoft.com/office/drawing/2014/main" id="{085E86B0-436C-5F08-6BCF-0548974501C4}"/>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519;p32">
                  <a:extLst>
                    <a:ext uri="{FF2B5EF4-FFF2-40B4-BE49-F238E27FC236}">
                      <a16:creationId xmlns:a16="http://schemas.microsoft.com/office/drawing/2014/main" id="{D1B06484-D920-A254-2FF0-99BAA02B080A}"/>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20;p32">
                  <a:extLst>
                    <a:ext uri="{FF2B5EF4-FFF2-40B4-BE49-F238E27FC236}">
                      <a16:creationId xmlns:a16="http://schemas.microsoft.com/office/drawing/2014/main" id="{4DEB6171-4660-31ED-389B-4BD6683675A7}"/>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21;p32">
                  <a:extLst>
                    <a:ext uri="{FF2B5EF4-FFF2-40B4-BE49-F238E27FC236}">
                      <a16:creationId xmlns:a16="http://schemas.microsoft.com/office/drawing/2014/main" id="{FE7DDE56-5F85-7858-79AE-1C2F2B4F610E}"/>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22;p32">
                  <a:extLst>
                    <a:ext uri="{FF2B5EF4-FFF2-40B4-BE49-F238E27FC236}">
                      <a16:creationId xmlns:a16="http://schemas.microsoft.com/office/drawing/2014/main" id="{6AC7F245-1326-3471-A6D4-96837C5B6E81}"/>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23;p32">
                  <a:extLst>
                    <a:ext uri="{FF2B5EF4-FFF2-40B4-BE49-F238E27FC236}">
                      <a16:creationId xmlns:a16="http://schemas.microsoft.com/office/drawing/2014/main" id="{C1736649-4B61-A0FD-A08B-5DA8956053A1}"/>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24;p32">
                  <a:extLst>
                    <a:ext uri="{FF2B5EF4-FFF2-40B4-BE49-F238E27FC236}">
                      <a16:creationId xmlns:a16="http://schemas.microsoft.com/office/drawing/2014/main" id="{89EB5D80-5748-8EA1-B71A-545E5F0C8BAD}"/>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25;p32">
                  <a:extLst>
                    <a:ext uri="{FF2B5EF4-FFF2-40B4-BE49-F238E27FC236}">
                      <a16:creationId xmlns:a16="http://schemas.microsoft.com/office/drawing/2014/main" id="{8217D607-1E4F-CF5C-BA71-B21BBEFAE509}"/>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26;p32">
                  <a:extLst>
                    <a:ext uri="{FF2B5EF4-FFF2-40B4-BE49-F238E27FC236}">
                      <a16:creationId xmlns:a16="http://schemas.microsoft.com/office/drawing/2014/main" id="{04276D40-E70F-EB53-F6D7-17278CE7FAC3}"/>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27;p32">
                  <a:extLst>
                    <a:ext uri="{FF2B5EF4-FFF2-40B4-BE49-F238E27FC236}">
                      <a16:creationId xmlns:a16="http://schemas.microsoft.com/office/drawing/2014/main" id="{5007FB57-1E13-787A-7792-E97D620465A7}"/>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28;p32">
                  <a:extLst>
                    <a:ext uri="{FF2B5EF4-FFF2-40B4-BE49-F238E27FC236}">
                      <a16:creationId xmlns:a16="http://schemas.microsoft.com/office/drawing/2014/main" id="{E1E60DC4-EC4E-3797-C040-27B385E8DC4E}"/>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29;p32">
                  <a:extLst>
                    <a:ext uri="{FF2B5EF4-FFF2-40B4-BE49-F238E27FC236}">
                      <a16:creationId xmlns:a16="http://schemas.microsoft.com/office/drawing/2014/main" id="{92BFBD6B-33EA-1AA5-F36D-565BD8B3782A}"/>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30;p32">
                  <a:extLst>
                    <a:ext uri="{FF2B5EF4-FFF2-40B4-BE49-F238E27FC236}">
                      <a16:creationId xmlns:a16="http://schemas.microsoft.com/office/drawing/2014/main" id="{2B77036E-025C-24F1-A56C-089FB9101E3D}"/>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31;p32">
                  <a:extLst>
                    <a:ext uri="{FF2B5EF4-FFF2-40B4-BE49-F238E27FC236}">
                      <a16:creationId xmlns:a16="http://schemas.microsoft.com/office/drawing/2014/main" id="{F89D0482-EA1C-FC1F-E3CA-55F86BA914FE}"/>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32;p32">
                  <a:extLst>
                    <a:ext uri="{FF2B5EF4-FFF2-40B4-BE49-F238E27FC236}">
                      <a16:creationId xmlns:a16="http://schemas.microsoft.com/office/drawing/2014/main" id="{DB6B1D30-BD69-03EA-DA74-8655AF02E778}"/>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33;p32">
                  <a:extLst>
                    <a:ext uri="{FF2B5EF4-FFF2-40B4-BE49-F238E27FC236}">
                      <a16:creationId xmlns:a16="http://schemas.microsoft.com/office/drawing/2014/main" id="{CDDB22AC-6550-2EC4-D5A0-B7F4822D0F97}"/>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534;p32">
                  <a:extLst>
                    <a:ext uri="{FF2B5EF4-FFF2-40B4-BE49-F238E27FC236}">
                      <a16:creationId xmlns:a16="http://schemas.microsoft.com/office/drawing/2014/main" id="{C2E36E7C-450A-0387-D7D9-4C650470E8B3}"/>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35;p32">
                  <a:extLst>
                    <a:ext uri="{FF2B5EF4-FFF2-40B4-BE49-F238E27FC236}">
                      <a16:creationId xmlns:a16="http://schemas.microsoft.com/office/drawing/2014/main" id="{4338FCA3-5241-787E-EA80-26AE800A9413}"/>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36;p32">
                  <a:extLst>
                    <a:ext uri="{FF2B5EF4-FFF2-40B4-BE49-F238E27FC236}">
                      <a16:creationId xmlns:a16="http://schemas.microsoft.com/office/drawing/2014/main" id="{364144FA-DF7A-5E34-4A8D-4D5D49EE39F2}"/>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537;p32">
                  <a:extLst>
                    <a:ext uri="{FF2B5EF4-FFF2-40B4-BE49-F238E27FC236}">
                      <a16:creationId xmlns:a16="http://schemas.microsoft.com/office/drawing/2014/main" id="{D589C4DA-C4A1-8083-8E42-A38897167058}"/>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38;p32">
                  <a:extLst>
                    <a:ext uri="{FF2B5EF4-FFF2-40B4-BE49-F238E27FC236}">
                      <a16:creationId xmlns:a16="http://schemas.microsoft.com/office/drawing/2014/main" id="{5846F4AE-6D5C-9A88-7466-6FE61607C215}"/>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39;p32">
                  <a:extLst>
                    <a:ext uri="{FF2B5EF4-FFF2-40B4-BE49-F238E27FC236}">
                      <a16:creationId xmlns:a16="http://schemas.microsoft.com/office/drawing/2014/main" id="{FCE5F216-FA95-AB39-673C-03898279CE2A}"/>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40;p32">
                  <a:extLst>
                    <a:ext uri="{FF2B5EF4-FFF2-40B4-BE49-F238E27FC236}">
                      <a16:creationId xmlns:a16="http://schemas.microsoft.com/office/drawing/2014/main" id="{91F2F91F-658D-0A02-3EA2-2F2AD51EC02A}"/>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41;p32">
                  <a:extLst>
                    <a:ext uri="{FF2B5EF4-FFF2-40B4-BE49-F238E27FC236}">
                      <a16:creationId xmlns:a16="http://schemas.microsoft.com/office/drawing/2014/main" id="{9D31F60C-BCD8-2BB7-39B6-71C7F2C019FB}"/>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42;p32">
                  <a:extLst>
                    <a:ext uri="{FF2B5EF4-FFF2-40B4-BE49-F238E27FC236}">
                      <a16:creationId xmlns:a16="http://schemas.microsoft.com/office/drawing/2014/main" id="{28A3DFEC-C1CE-81F6-7256-D69AA49BCCF8}"/>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43;p32">
                  <a:extLst>
                    <a:ext uri="{FF2B5EF4-FFF2-40B4-BE49-F238E27FC236}">
                      <a16:creationId xmlns:a16="http://schemas.microsoft.com/office/drawing/2014/main" id="{D99475AB-60B9-A163-5386-C4954DB7FF34}"/>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544;p32">
                  <a:extLst>
                    <a:ext uri="{FF2B5EF4-FFF2-40B4-BE49-F238E27FC236}">
                      <a16:creationId xmlns:a16="http://schemas.microsoft.com/office/drawing/2014/main" id="{115234BE-4D03-BA63-85B0-C6495BB2020E}"/>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545;p32">
                  <a:extLst>
                    <a:ext uri="{FF2B5EF4-FFF2-40B4-BE49-F238E27FC236}">
                      <a16:creationId xmlns:a16="http://schemas.microsoft.com/office/drawing/2014/main" id="{3A611647-D66F-342C-85B0-0931154308A5}"/>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46;p32">
                  <a:extLst>
                    <a:ext uri="{FF2B5EF4-FFF2-40B4-BE49-F238E27FC236}">
                      <a16:creationId xmlns:a16="http://schemas.microsoft.com/office/drawing/2014/main" id="{A83B4BDF-8B56-7FF7-6948-DBE56895EF1A}"/>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547;p32">
                  <a:extLst>
                    <a:ext uri="{FF2B5EF4-FFF2-40B4-BE49-F238E27FC236}">
                      <a16:creationId xmlns:a16="http://schemas.microsoft.com/office/drawing/2014/main" id="{16489B95-A2D0-CA08-DF76-70A3694B7816}"/>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548;p32">
                  <a:extLst>
                    <a:ext uri="{FF2B5EF4-FFF2-40B4-BE49-F238E27FC236}">
                      <a16:creationId xmlns:a16="http://schemas.microsoft.com/office/drawing/2014/main" id="{389D201F-E1E7-04C2-A8F9-D76F59E3D7EF}"/>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549;p32">
                  <a:extLst>
                    <a:ext uri="{FF2B5EF4-FFF2-40B4-BE49-F238E27FC236}">
                      <a16:creationId xmlns:a16="http://schemas.microsoft.com/office/drawing/2014/main" id="{9A1D04C8-5F90-0213-8337-3AF54B11DD97}"/>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550;p32">
                  <a:extLst>
                    <a:ext uri="{FF2B5EF4-FFF2-40B4-BE49-F238E27FC236}">
                      <a16:creationId xmlns:a16="http://schemas.microsoft.com/office/drawing/2014/main" id="{3C3C9EDA-89C5-15AC-A405-AA9049781FE4}"/>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551;p32">
                  <a:extLst>
                    <a:ext uri="{FF2B5EF4-FFF2-40B4-BE49-F238E27FC236}">
                      <a16:creationId xmlns:a16="http://schemas.microsoft.com/office/drawing/2014/main" id="{57779622-3C5C-D418-65EC-12495C7981F8}"/>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552;p32">
                  <a:extLst>
                    <a:ext uri="{FF2B5EF4-FFF2-40B4-BE49-F238E27FC236}">
                      <a16:creationId xmlns:a16="http://schemas.microsoft.com/office/drawing/2014/main" id="{6AF91A2C-1C39-BE67-3A9F-810C0EFDEC29}"/>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553;p32">
                  <a:extLst>
                    <a:ext uri="{FF2B5EF4-FFF2-40B4-BE49-F238E27FC236}">
                      <a16:creationId xmlns:a16="http://schemas.microsoft.com/office/drawing/2014/main" id="{31E548C8-E722-C327-10D4-89C1BF4CB5C6}"/>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554;p32">
                  <a:extLst>
                    <a:ext uri="{FF2B5EF4-FFF2-40B4-BE49-F238E27FC236}">
                      <a16:creationId xmlns:a16="http://schemas.microsoft.com/office/drawing/2014/main" id="{C5287098-FE64-7A7D-76F8-AA933AABA22E}"/>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555;p32">
                  <a:extLst>
                    <a:ext uri="{FF2B5EF4-FFF2-40B4-BE49-F238E27FC236}">
                      <a16:creationId xmlns:a16="http://schemas.microsoft.com/office/drawing/2014/main" id="{9F1728A2-AED6-A4D9-AEA1-1AF9F6A38DBE}"/>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56;p32">
                  <a:extLst>
                    <a:ext uri="{FF2B5EF4-FFF2-40B4-BE49-F238E27FC236}">
                      <a16:creationId xmlns:a16="http://schemas.microsoft.com/office/drawing/2014/main" id="{43282F82-F921-A24E-F088-A39EBFA110FC}"/>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557;p32">
                  <a:extLst>
                    <a:ext uri="{FF2B5EF4-FFF2-40B4-BE49-F238E27FC236}">
                      <a16:creationId xmlns:a16="http://schemas.microsoft.com/office/drawing/2014/main" id="{7D356D26-A1BE-09D8-F947-00FA6E2B3178}"/>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558;p32">
                  <a:extLst>
                    <a:ext uri="{FF2B5EF4-FFF2-40B4-BE49-F238E27FC236}">
                      <a16:creationId xmlns:a16="http://schemas.microsoft.com/office/drawing/2014/main" id="{D47B5125-B321-E988-0141-1DE5CC7F86C9}"/>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559;p32">
                  <a:extLst>
                    <a:ext uri="{FF2B5EF4-FFF2-40B4-BE49-F238E27FC236}">
                      <a16:creationId xmlns:a16="http://schemas.microsoft.com/office/drawing/2014/main" id="{273324C9-CBC2-8FE4-8929-E4F5E11CE6D8}"/>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560;p32">
                  <a:extLst>
                    <a:ext uri="{FF2B5EF4-FFF2-40B4-BE49-F238E27FC236}">
                      <a16:creationId xmlns:a16="http://schemas.microsoft.com/office/drawing/2014/main" id="{8D10FA71-E615-B167-31D1-B62766A42793}"/>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561;p32">
                  <a:extLst>
                    <a:ext uri="{FF2B5EF4-FFF2-40B4-BE49-F238E27FC236}">
                      <a16:creationId xmlns:a16="http://schemas.microsoft.com/office/drawing/2014/main" id="{EC37F767-36A6-2C42-461D-6F4F4FFF7B3B}"/>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562;p32">
                  <a:extLst>
                    <a:ext uri="{FF2B5EF4-FFF2-40B4-BE49-F238E27FC236}">
                      <a16:creationId xmlns:a16="http://schemas.microsoft.com/office/drawing/2014/main" id="{B4493825-0CF6-B83E-FF8C-CA5EB195CAD0}"/>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563;p32">
                  <a:extLst>
                    <a:ext uri="{FF2B5EF4-FFF2-40B4-BE49-F238E27FC236}">
                      <a16:creationId xmlns:a16="http://schemas.microsoft.com/office/drawing/2014/main" id="{7511B785-D294-B996-7555-79C8804F8510}"/>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564;p32">
                  <a:extLst>
                    <a:ext uri="{FF2B5EF4-FFF2-40B4-BE49-F238E27FC236}">
                      <a16:creationId xmlns:a16="http://schemas.microsoft.com/office/drawing/2014/main" id="{2A9E8542-8D61-FF94-F27D-10C2039B92BF}"/>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565;p32">
                  <a:extLst>
                    <a:ext uri="{FF2B5EF4-FFF2-40B4-BE49-F238E27FC236}">
                      <a16:creationId xmlns:a16="http://schemas.microsoft.com/office/drawing/2014/main" id="{1C9F078F-B647-7C33-A28C-56D77CA05BC8}"/>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566;p32">
                  <a:extLst>
                    <a:ext uri="{FF2B5EF4-FFF2-40B4-BE49-F238E27FC236}">
                      <a16:creationId xmlns:a16="http://schemas.microsoft.com/office/drawing/2014/main" id="{41A42514-D264-4994-B9FE-95EEE319C0EA}"/>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567;p32">
                  <a:extLst>
                    <a:ext uri="{FF2B5EF4-FFF2-40B4-BE49-F238E27FC236}">
                      <a16:creationId xmlns:a16="http://schemas.microsoft.com/office/drawing/2014/main" id="{AD7FD987-85F9-1B52-5D07-652912E1A1C4}"/>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568;p32">
                  <a:extLst>
                    <a:ext uri="{FF2B5EF4-FFF2-40B4-BE49-F238E27FC236}">
                      <a16:creationId xmlns:a16="http://schemas.microsoft.com/office/drawing/2014/main" id="{55800909-03BD-94D2-08B0-A7B133FC5B4C}"/>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569;p32">
                <a:extLst>
                  <a:ext uri="{FF2B5EF4-FFF2-40B4-BE49-F238E27FC236}">
                    <a16:creationId xmlns:a16="http://schemas.microsoft.com/office/drawing/2014/main" id="{777B5AE9-6A95-DB11-D0F6-C45326D9205F}"/>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570;p32">
              <a:extLst>
                <a:ext uri="{FF2B5EF4-FFF2-40B4-BE49-F238E27FC236}">
                  <a16:creationId xmlns:a16="http://schemas.microsoft.com/office/drawing/2014/main" id="{AFE1BBAB-BA56-BA9E-BCCF-E7B2F20FBE7A}"/>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95735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4590F958-5759-2D88-2113-A9E142AAD3AE}"/>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1ABA06A8-E63F-CEC3-3556-FA190846A8CC}"/>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Reference </a:t>
            </a:r>
            <a:endParaRPr dirty="0"/>
          </a:p>
        </p:txBody>
      </p:sp>
      <p:sp>
        <p:nvSpPr>
          <p:cNvPr id="466" name="Google Shape;466;p32">
            <a:extLst>
              <a:ext uri="{FF2B5EF4-FFF2-40B4-BE49-F238E27FC236}">
                <a16:creationId xmlns:a16="http://schemas.microsoft.com/office/drawing/2014/main" id="{A42A4EDF-FFCA-9E82-8693-91523BBB89AE}"/>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09</a:t>
            </a:r>
            <a:endParaRPr dirty="0"/>
          </a:p>
        </p:txBody>
      </p:sp>
      <p:grpSp>
        <p:nvGrpSpPr>
          <p:cNvPr id="467" name="Google Shape;467;p32">
            <a:extLst>
              <a:ext uri="{FF2B5EF4-FFF2-40B4-BE49-F238E27FC236}">
                <a16:creationId xmlns:a16="http://schemas.microsoft.com/office/drawing/2014/main" id="{B2C3D2B1-D693-9797-A0A0-7215E696BCCB}"/>
              </a:ext>
            </a:extLst>
          </p:cNvPr>
          <p:cNvGrpSpPr/>
          <p:nvPr/>
        </p:nvGrpSpPr>
        <p:grpSpPr>
          <a:xfrm>
            <a:off x="715097" y="1089046"/>
            <a:ext cx="3108386" cy="2965653"/>
            <a:chOff x="5637072" y="1089046"/>
            <a:chExt cx="3108386" cy="2965653"/>
          </a:xfrm>
        </p:grpSpPr>
        <p:grpSp>
          <p:nvGrpSpPr>
            <p:cNvPr id="468" name="Google Shape;468;p32">
              <a:extLst>
                <a:ext uri="{FF2B5EF4-FFF2-40B4-BE49-F238E27FC236}">
                  <a16:creationId xmlns:a16="http://schemas.microsoft.com/office/drawing/2014/main" id="{3E0682C0-82ED-33A5-F225-6020A8264567}"/>
                </a:ext>
              </a:extLst>
            </p:cNvPr>
            <p:cNvGrpSpPr/>
            <p:nvPr/>
          </p:nvGrpSpPr>
          <p:grpSpPr>
            <a:xfrm>
              <a:off x="5637072" y="1089046"/>
              <a:ext cx="3108386" cy="2965653"/>
              <a:chOff x="5637072" y="1089046"/>
              <a:chExt cx="3108386" cy="2965653"/>
            </a:xfrm>
          </p:grpSpPr>
          <p:sp>
            <p:nvSpPr>
              <p:cNvPr id="469" name="Google Shape;469;p32">
                <a:extLst>
                  <a:ext uri="{FF2B5EF4-FFF2-40B4-BE49-F238E27FC236}">
                    <a16:creationId xmlns:a16="http://schemas.microsoft.com/office/drawing/2014/main" id="{88F4E38F-F399-AB14-DA52-A5006239BD61}"/>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32">
                <a:extLst>
                  <a:ext uri="{FF2B5EF4-FFF2-40B4-BE49-F238E27FC236}">
                    <a16:creationId xmlns:a16="http://schemas.microsoft.com/office/drawing/2014/main" id="{D741B594-4A43-501A-6B0F-CE13BF30B6D8}"/>
                  </a:ext>
                </a:extLst>
              </p:cNvPr>
              <p:cNvGrpSpPr/>
              <p:nvPr/>
            </p:nvGrpSpPr>
            <p:grpSpPr>
              <a:xfrm>
                <a:off x="5637072" y="1089046"/>
                <a:ext cx="3108386" cy="2965653"/>
                <a:chOff x="3804663" y="-4374575"/>
                <a:chExt cx="3421825" cy="3264700"/>
              </a:xfrm>
            </p:grpSpPr>
            <p:sp>
              <p:nvSpPr>
                <p:cNvPr id="471" name="Google Shape;471;p32">
                  <a:extLst>
                    <a:ext uri="{FF2B5EF4-FFF2-40B4-BE49-F238E27FC236}">
                      <a16:creationId xmlns:a16="http://schemas.microsoft.com/office/drawing/2014/main" id="{43B2B414-A36F-0EBD-388F-75D8A4F411E9}"/>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a:extLst>
                    <a:ext uri="{FF2B5EF4-FFF2-40B4-BE49-F238E27FC236}">
                      <a16:creationId xmlns:a16="http://schemas.microsoft.com/office/drawing/2014/main" id="{AEC1C1DD-8753-88AE-167F-FE2B5C95CDED}"/>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a:extLst>
                    <a:ext uri="{FF2B5EF4-FFF2-40B4-BE49-F238E27FC236}">
                      <a16:creationId xmlns:a16="http://schemas.microsoft.com/office/drawing/2014/main" id="{32593F8C-E898-F23A-A275-3C10AC7F2228}"/>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a:extLst>
                    <a:ext uri="{FF2B5EF4-FFF2-40B4-BE49-F238E27FC236}">
                      <a16:creationId xmlns:a16="http://schemas.microsoft.com/office/drawing/2014/main" id="{D9FDECDF-DEB6-43D0-7EC3-93A93719092B}"/>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a:extLst>
                    <a:ext uri="{FF2B5EF4-FFF2-40B4-BE49-F238E27FC236}">
                      <a16:creationId xmlns:a16="http://schemas.microsoft.com/office/drawing/2014/main" id="{DA345C8A-7168-A98F-DAFC-54A5856D5317}"/>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a:extLst>
                    <a:ext uri="{FF2B5EF4-FFF2-40B4-BE49-F238E27FC236}">
                      <a16:creationId xmlns:a16="http://schemas.microsoft.com/office/drawing/2014/main" id="{CBFD82A3-CFBB-DF5E-9FC4-53E85D04866F}"/>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a:extLst>
                    <a:ext uri="{FF2B5EF4-FFF2-40B4-BE49-F238E27FC236}">
                      <a16:creationId xmlns:a16="http://schemas.microsoft.com/office/drawing/2014/main" id="{39406E5C-1B60-5648-31B8-DD53BFA6CC34}"/>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a:extLst>
                    <a:ext uri="{FF2B5EF4-FFF2-40B4-BE49-F238E27FC236}">
                      <a16:creationId xmlns:a16="http://schemas.microsoft.com/office/drawing/2014/main" id="{439BBAC2-AC0B-CDCA-8CC5-BB7087723AEF}"/>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a:extLst>
                    <a:ext uri="{FF2B5EF4-FFF2-40B4-BE49-F238E27FC236}">
                      <a16:creationId xmlns:a16="http://schemas.microsoft.com/office/drawing/2014/main" id="{FF328E67-735B-8C4C-40DF-F1A0E7A9A7EA}"/>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a:extLst>
                    <a:ext uri="{FF2B5EF4-FFF2-40B4-BE49-F238E27FC236}">
                      <a16:creationId xmlns:a16="http://schemas.microsoft.com/office/drawing/2014/main" id="{D38E7F56-CDBA-A3A7-5956-71FF5D7A38BC}"/>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a:extLst>
                    <a:ext uri="{FF2B5EF4-FFF2-40B4-BE49-F238E27FC236}">
                      <a16:creationId xmlns:a16="http://schemas.microsoft.com/office/drawing/2014/main" id="{604B5C20-DB65-3725-8B4D-7016A1D9F5E6}"/>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a:extLst>
                    <a:ext uri="{FF2B5EF4-FFF2-40B4-BE49-F238E27FC236}">
                      <a16:creationId xmlns:a16="http://schemas.microsoft.com/office/drawing/2014/main" id="{8EF98211-6A89-24C0-B1EE-6FB7DBE352AB}"/>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a:extLst>
                    <a:ext uri="{FF2B5EF4-FFF2-40B4-BE49-F238E27FC236}">
                      <a16:creationId xmlns:a16="http://schemas.microsoft.com/office/drawing/2014/main" id="{8F14D3D9-4EBB-EDD2-E252-DA3A94B00D40}"/>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a:extLst>
                    <a:ext uri="{FF2B5EF4-FFF2-40B4-BE49-F238E27FC236}">
                      <a16:creationId xmlns:a16="http://schemas.microsoft.com/office/drawing/2014/main" id="{12B0E98A-90C0-7C0D-C8E3-0F170DB7581A}"/>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a:extLst>
                    <a:ext uri="{FF2B5EF4-FFF2-40B4-BE49-F238E27FC236}">
                      <a16:creationId xmlns:a16="http://schemas.microsoft.com/office/drawing/2014/main" id="{69A1E5B4-8AEE-A3F9-09D3-78599A369B4C}"/>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a:extLst>
                    <a:ext uri="{FF2B5EF4-FFF2-40B4-BE49-F238E27FC236}">
                      <a16:creationId xmlns:a16="http://schemas.microsoft.com/office/drawing/2014/main" id="{D186E7A3-AD79-A84C-B38B-C843E97F7F85}"/>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a:extLst>
                    <a:ext uri="{FF2B5EF4-FFF2-40B4-BE49-F238E27FC236}">
                      <a16:creationId xmlns:a16="http://schemas.microsoft.com/office/drawing/2014/main" id="{24780296-A54E-7436-5350-40A2CCACBF81}"/>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a:extLst>
                    <a:ext uri="{FF2B5EF4-FFF2-40B4-BE49-F238E27FC236}">
                      <a16:creationId xmlns:a16="http://schemas.microsoft.com/office/drawing/2014/main" id="{16191FAC-1989-CFF2-86CA-F10481A576D2}"/>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a:extLst>
                    <a:ext uri="{FF2B5EF4-FFF2-40B4-BE49-F238E27FC236}">
                      <a16:creationId xmlns:a16="http://schemas.microsoft.com/office/drawing/2014/main" id="{1639FEDC-5CAF-0A07-DAC0-1FB08E3E0147}"/>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a:extLst>
                    <a:ext uri="{FF2B5EF4-FFF2-40B4-BE49-F238E27FC236}">
                      <a16:creationId xmlns:a16="http://schemas.microsoft.com/office/drawing/2014/main" id="{424F6194-4E40-A1AC-36D2-17710A41815E}"/>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a:extLst>
                    <a:ext uri="{FF2B5EF4-FFF2-40B4-BE49-F238E27FC236}">
                      <a16:creationId xmlns:a16="http://schemas.microsoft.com/office/drawing/2014/main" id="{8A19ADF5-47D7-84CB-B4A5-144B79CEFA5C}"/>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a:extLst>
                    <a:ext uri="{FF2B5EF4-FFF2-40B4-BE49-F238E27FC236}">
                      <a16:creationId xmlns:a16="http://schemas.microsoft.com/office/drawing/2014/main" id="{52D11F10-0900-9661-4A66-410A00433E09}"/>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a:extLst>
                    <a:ext uri="{FF2B5EF4-FFF2-40B4-BE49-F238E27FC236}">
                      <a16:creationId xmlns:a16="http://schemas.microsoft.com/office/drawing/2014/main" id="{9440F7E5-3414-D33F-F94A-0EC4CB09B74F}"/>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a:extLst>
                    <a:ext uri="{FF2B5EF4-FFF2-40B4-BE49-F238E27FC236}">
                      <a16:creationId xmlns:a16="http://schemas.microsoft.com/office/drawing/2014/main" id="{E2229015-E7C9-D771-F5C4-662C04B34B12}"/>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a:extLst>
                    <a:ext uri="{FF2B5EF4-FFF2-40B4-BE49-F238E27FC236}">
                      <a16:creationId xmlns:a16="http://schemas.microsoft.com/office/drawing/2014/main" id="{9456A9F4-3756-C60D-FAD0-549A40C03D56}"/>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a:extLst>
                    <a:ext uri="{FF2B5EF4-FFF2-40B4-BE49-F238E27FC236}">
                      <a16:creationId xmlns:a16="http://schemas.microsoft.com/office/drawing/2014/main" id="{28AB6D17-CB9F-A264-E1A6-09E12ED23219}"/>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a:extLst>
                    <a:ext uri="{FF2B5EF4-FFF2-40B4-BE49-F238E27FC236}">
                      <a16:creationId xmlns:a16="http://schemas.microsoft.com/office/drawing/2014/main" id="{50BFB5B7-36C5-0217-E060-D780DCB05A92}"/>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a:extLst>
                    <a:ext uri="{FF2B5EF4-FFF2-40B4-BE49-F238E27FC236}">
                      <a16:creationId xmlns:a16="http://schemas.microsoft.com/office/drawing/2014/main" id="{39F7BD9B-8B45-F8E1-B087-740568348A7E}"/>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a:extLst>
                    <a:ext uri="{FF2B5EF4-FFF2-40B4-BE49-F238E27FC236}">
                      <a16:creationId xmlns:a16="http://schemas.microsoft.com/office/drawing/2014/main" id="{9CFAC8CD-A6F6-A450-E1E0-0923D1CB4DEC}"/>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a:extLst>
                    <a:ext uri="{FF2B5EF4-FFF2-40B4-BE49-F238E27FC236}">
                      <a16:creationId xmlns:a16="http://schemas.microsoft.com/office/drawing/2014/main" id="{DDAFFBCC-F16F-3535-BEFF-A628A44442BD}"/>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a:extLst>
                    <a:ext uri="{FF2B5EF4-FFF2-40B4-BE49-F238E27FC236}">
                      <a16:creationId xmlns:a16="http://schemas.microsoft.com/office/drawing/2014/main" id="{EB433A2F-45EC-F259-8A38-F908886FD058}"/>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a:extLst>
                    <a:ext uri="{FF2B5EF4-FFF2-40B4-BE49-F238E27FC236}">
                      <a16:creationId xmlns:a16="http://schemas.microsoft.com/office/drawing/2014/main" id="{14C1B6EA-C896-C00E-9488-1D72731F6361}"/>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a:extLst>
                    <a:ext uri="{FF2B5EF4-FFF2-40B4-BE49-F238E27FC236}">
                      <a16:creationId xmlns:a16="http://schemas.microsoft.com/office/drawing/2014/main" id="{87A350E6-0F64-FD2D-956B-96077F5D952F}"/>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a:extLst>
                    <a:ext uri="{FF2B5EF4-FFF2-40B4-BE49-F238E27FC236}">
                      <a16:creationId xmlns:a16="http://schemas.microsoft.com/office/drawing/2014/main" id="{799AF92F-1043-D43C-2F72-127D1080D5A6}"/>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a:extLst>
                    <a:ext uri="{FF2B5EF4-FFF2-40B4-BE49-F238E27FC236}">
                      <a16:creationId xmlns:a16="http://schemas.microsoft.com/office/drawing/2014/main" id="{8EE71D61-AB35-A4EB-6CB6-7B4956C13042}"/>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a:extLst>
                    <a:ext uri="{FF2B5EF4-FFF2-40B4-BE49-F238E27FC236}">
                      <a16:creationId xmlns:a16="http://schemas.microsoft.com/office/drawing/2014/main" id="{AF0ED81A-1832-6FF8-5A87-37E6F4B8C9F0}"/>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a:extLst>
                    <a:ext uri="{FF2B5EF4-FFF2-40B4-BE49-F238E27FC236}">
                      <a16:creationId xmlns:a16="http://schemas.microsoft.com/office/drawing/2014/main" id="{94A20B6D-11A5-1343-C01A-4026659C8B81}"/>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a:extLst>
                    <a:ext uri="{FF2B5EF4-FFF2-40B4-BE49-F238E27FC236}">
                      <a16:creationId xmlns:a16="http://schemas.microsoft.com/office/drawing/2014/main" id="{320B6CC8-5CD3-B052-A49D-20B34284BCBC}"/>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a:extLst>
                    <a:ext uri="{FF2B5EF4-FFF2-40B4-BE49-F238E27FC236}">
                      <a16:creationId xmlns:a16="http://schemas.microsoft.com/office/drawing/2014/main" id="{95C26899-97DB-BE08-FFBA-6796D5C7160A}"/>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a:extLst>
                    <a:ext uri="{FF2B5EF4-FFF2-40B4-BE49-F238E27FC236}">
                      <a16:creationId xmlns:a16="http://schemas.microsoft.com/office/drawing/2014/main" id="{F3F92325-AF1F-37FF-4EAA-4D004DA170C7}"/>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a:extLst>
                    <a:ext uri="{FF2B5EF4-FFF2-40B4-BE49-F238E27FC236}">
                      <a16:creationId xmlns:a16="http://schemas.microsoft.com/office/drawing/2014/main" id="{62F4110A-1C85-25F2-A7FF-9F2B7266FAA4}"/>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a:extLst>
                    <a:ext uri="{FF2B5EF4-FFF2-40B4-BE49-F238E27FC236}">
                      <a16:creationId xmlns:a16="http://schemas.microsoft.com/office/drawing/2014/main" id="{8EBB6EC8-F7AB-2371-A237-CF86472A4064}"/>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a:extLst>
                    <a:ext uri="{FF2B5EF4-FFF2-40B4-BE49-F238E27FC236}">
                      <a16:creationId xmlns:a16="http://schemas.microsoft.com/office/drawing/2014/main" id="{C5F2F2B6-62F3-5620-ED9D-2E3650534D6D}"/>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a:extLst>
                    <a:ext uri="{FF2B5EF4-FFF2-40B4-BE49-F238E27FC236}">
                      <a16:creationId xmlns:a16="http://schemas.microsoft.com/office/drawing/2014/main" id="{EB707AF3-DA65-6FD8-65C0-DD28CBC9DE50}"/>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a:extLst>
                    <a:ext uri="{FF2B5EF4-FFF2-40B4-BE49-F238E27FC236}">
                      <a16:creationId xmlns:a16="http://schemas.microsoft.com/office/drawing/2014/main" id="{AA1C6C9D-F461-3765-E4BE-3C3AE9D10983}"/>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a:extLst>
                    <a:ext uri="{FF2B5EF4-FFF2-40B4-BE49-F238E27FC236}">
                      <a16:creationId xmlns:a16="http://schemas.microsoft.com/office/drawing/2014/main" id="{0B16A85E-1EAE-32AA-7343-4FDFCD587E78}"/>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a:extLst>
                    <a:ext uri="{FF2B5EF4-FFF2-40B4-BE49-F238E27FC236}">
                      <a16:creationId xmlns:a16="http://schemas.microsoft.com/office/drawing/2014/main" id="{4437CE86-0F8C-2D20-A02E-A5C6900B6318}"/>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a:extLst>
                    <a:ext uri="{FF2B5EF4-FFF2-40B4-BE49-F238E27FC236}">
                      <a16:creationId xmlns:a16="http://schemas.microsoft.com/office/drawing/2014/main" id="{E6140C84-A69D-80F8-DFAB-79F6544C24E7}"/>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a:extLst>
                    <a:ext uri="{FF2B5EF4-FFF2-40B4-BE49-F238E27FC236}">
                      <a16:creationId xmlns:a16="http://schemas.microsoft.com/office/drawing/2014/main" id="{B3B14D58-BE20-D0E9-C613-9862EBD690C7}"/>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a:extLst>
                    <a:ext uri="{FF2B5EF4-FFF2-40B4-BE49-F238E27FC236}">
                      <a16:creationId xmlns:a16="http://schemas.microsoft.com/office/drawing/2014/main" id="{48E14B1B-9D64-1B92-AB9B-E56ED36E976E}"/>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a:extLst>
                    <a:ext uri="{FF2B5EF4-FFF2-40B4-BE49-F238E27FC236}">
                      <a16:creationId xmlns:a16="http://schemas.microsoft.com/office/drawing/2014/main" id="{811A5700-25B1-5F94-BD1A-B1B34DF7ED2A}"/>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a:extLst>
                    <a:ext uri="{FF2B5EF4-FFF2-40B4-BE49-F238E27FC236}">
                      <a16:creationId xmlns:a16="http://schemas.microsoft.com/office/drawing/2014/main" id="{061C7DCD-2299-E849-CB5C-D8588201E0BA}"/>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a:extLst>
                    <a:ext uri="{FF2B5EF4-FFF2-40B4-BE49-F238E27FC236}">
                      <a16:creationId xmlns:a16="http://schemas.microsoft.com/office/drawing/2014/main" id="{494744EC-5868-5652-A10E-92ACCD3CBF09}"/>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a:extLst>
                    <a:ext uri="{FF2B5EF4-FFF2-40B4-BE49-F238E27FC236}">
                      <a16:creationId xmlns:a16="http://schemas.microsoft.com/office/drawing/2014/main" id="{01CE0AC8-D695-C0EC-A0F7-0BE325CB9F5B}"/>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a:extLst>
                    <a:ext uri="{FF2B5EF4-FFF2-40B4-BE49-F238E27FC236}">
                      <a16:creationId xmlns:a16="http://schemas.microsoft.com/office/drawing/2014/main" id="{B53C42FA-404D-56FD-CEC1-A39144F6C6DD}"/>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a:extLst>
                    <a:ext uri="{FF2B5EF4-FFF2-40B4-BE49-F238E27FC236}">
                      <a16:creationId xmlns:a16="http://schemas.microsoft.com/office/drawing/2014/main" id="{D1CB63AA-C645-03FC-3E4B-8372F0DCD808}"/>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a:extLst>
                    <a:ext uri="{FF2B5EF4-FFF2-40B4-BE49-F238E27FC236}">
                      <a16:creationId xmlns:a16="http://schemas.microsoft.com/office/drawing/2014/main" id="{E3CD9C16-BB4A-2121-871A-2D038C6B4B5A}"/>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a:extLst>
                    <a:ext uri="{FF2B5EF4-FFF2-40B4-BE49-F238E27FC236}">
                      <a16:creationId xmlns:a16="http://schemas.microsoft.com/office/drawing/2014/main" id="{FF5DAA82-CA97-04C3-2A8A-AFB7D8984672}"/>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a:extLst>
                    <a:ext uri="{FF2B5EF4-FFF2-40B4-BE49-F238E27FC236}">
                      <a16:creationId xmlns:a16="http://schemas.microsoft.com/office/drawing/2014/main" id="{A0A3DA6E-9722-7710-D9B6-7037CDCF57A4}"/>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a:extLst>
                    <a:ext uri="{FF2B5EF4-FFF2-40B4-BE49-F238E27FC236}">
                      <a16:creationId xmlns:a16="http://schemas.microsoft.com/office/drawing/2014/main" id="{622C826C-C873-1884-4171-5E1F19A132FE}"/>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a:extLst>
                    <a:ext uri="{FF2B5EF4-FFF2-40B4-BE49-F238E27FC236}">
                      <a16:creationId xmlns:a16="http://schemas.microsoft.com/office/drawing/2014/main" id="{2B8D2762-5C36-A759-3061-22C5D369940E}"/>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a:extLst>
                    <a:ext uri="{FF2B5EF4-FFF2-40B4-BE49-F238E27FC236}">
                      <a16:creationId xmlns:a16="http://schemas.microsoft.com/office/drawing/2014/main" id="{CF742824-2B7B-9D44-461A-AE27D5B10A14}"/>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a:extLst>
                    <a:ext uri="{FF2B5EF4-FFF2-40B4-BE49-F238E27FC236}">
                      <a16:creationId xmlns:a16="http://schemas.microsoft.com/office/drawing/2014/main" id="{5E6DAC6C-81E7-A692-45C9-4B7782FC9128}"/>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a:extLst>
                    <a:ext uri="{FF2B5EF4-FFF2-40B4-BE49-F238E27FC236}">
                      <a16:creationId xmlns:a16="http://schemas.microsoft.com/office/drawing/2014/main" id="{B83519BE-6246-F39D-CCAC-FA6A5DBC743B}"/>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a:extLst>
                    <a:ext uri="{FF2B5EF4-FFF2-40B4-BE49-F238E27FC236}">
                      <a16:creationId xmlns:a16="http://schemas.microsoft.com/office/drawing/2014/main" id="{49245720-7AE7-6155-B8CE-88709AAFA4E2}"/>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a:extLst>
                    <a:ext uri="{FF2B5EF4-FFF2-40B4-BE49-F238E27FC236}">
                      <a16:creationId xmlns:a16="http://schemas.microsoft.com/office/drawing/2014/main" id="{84C7729B-429D-5AF9-2950-FF4F3F9BC80B}"/>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a:extLst>
                    <a:ext uri="{FF2B5EF4-FFF2-40B4-BE49-F238E27FC236}">
                      <a16:creationId xmlns:a16="http://schemas.microsoft.com/office/drawing/2014/main" id="{8CA70B7C-383F-E17C-279A-8BA7E28650D9}"/>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a:extLst>
                    <a:ext uri="{FF2B5EF4-FFF2-40B4-BE49-F238E27FC236}">
                      <a16:creationId xmlns:a16="http://schemas.microsoft.com/office/drawing/2014/main" id="{09C701B1-08C2-143E-AFCC-A0B185019EE5}"/>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a:extLst>
                    <a:ext uri="{FF2B5EF4-FFF2-40B4-BE49-F238E27FC236}">
                      <a16:creationId xmlns:a16="http://schemas.microsoft.com/office/drawing/2014/main" id="{7D6162F6-ECAA-7E30-6A18-E19E3F480482}"/>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a:extLst>
                    <a:ext uri="{FF2B5EF4-FFF2-40B4-BE49-F238E27FC236}">
                      <a16:creationId xmlns:a16="http://schemas.microsoft.com/office/drawing/2014/main" id="{F691EDA8-BD6D-5D0E-C9E4-BC2C1C75EF76}"/>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a:extLst>
                    <a:ext uri="{FF2B5EF4-FFF2-40B4-BE49-F238E27FC236}">
                      <a16:creationId xmlns:a16="http://schemas.microsoft.com/office/drawing/2014/main" id="{A5DE55D2-747C-EE46-DB4E-AA61FE66912F}"/>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a:extLst>
                    <a:ext uri="{FF2B5EF4-FFF2-40B4-BE49-F238E27FC236}">
                      <a16:creationId xmlns:a16="http://schemas.microsoft.com/office/drawing/2014/main" id="{EB59AF1B-A371-CF60-97FE-991FB91F5848}"/>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a:extLst>
                    <a:ext uri="{FF2B5EF4-FFF2-40B4-BE49-F238E27FC236}">
                      <a16:creationId xmlns:a16="http://schemas.microsoft.com/office/drawing/2014/main" id="{6DC04A05-4608-0E01-0AB4-9E18EC294F7B}"/>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a:extLst>
                    <a:ext uri="{FF2B5EF4-FFF2-40B4-BE49-F238E27FC236}">
                      <a16:creationId xmlns:a16="http://schemas.microsoft.com/office/drawing/2014/main" id="{1D3A5AFC-0E00-0BD4-3EFE-29D1D144822A}"/>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a:extLst>
                    <a:ext uri="{FF2B5EF4-FFF2-40B4-BE49-F238E27FC236}">
                      <a16:creationId xmlns:a16="http://schemas.microsoft.com/office/drawing/2014/main" id="{F6C2D719-C3D8-0966-72AC-4CEA85F89F46}"/>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a:extLst>
                    <a:ext uri="{FF2B5EF4-FFF2-40B4-BE49-F238E27FC236}">
                      <a16:creationId xmlns:a16="http://schemas.microsoft.com/office/drawing/2014/main" id="{A5F04665-A603-B146-E7DF-879C42AC049E}"/>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a:extLst>
                    <a:ext uri="{FF2B5EF4-FFF2-40B4-BE49-F238E27FC236}">
                      <a16:creationId xmlns:a16="http://schemas.microsoft.com/office/drawing/2014/main" id="{E3B7B13F-D790-E066-A3C7-85ABDDB739F8}"/>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a:extLst>
                    <a:ext uri="{FF2B5EF4-FFF2-40B4-BE49-F238E27FC236}">
                      <a16:creationId xmlns:a16="http://schemas.microsoft.com/office/drawing/2014/main" id="{7FE93102-2DF3-C458-9BD2-EEB024A1BC75}"/>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a:extLst>
                    <a:ext uri="{FF2B5EF4-FFF2-40B4-BE49-F238E27FC236}">
                      <a16:creationId xmlns:a16="http://schemas.microsoft.com/office/drawing/2014/main" id="{544D0F43-CB2A-1E35-3C9F-0405D3853D3F}"/>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a:extLst>
                    <a:ext uri="{FF2B5EF4-FFF2-40B4-BE49-F238E27FC236}">
                      <a16:creationId xmlns:a16="http://schemas.microsoft.com/office/drawing/2014/main" id="{6B51DF65-A4EB-C5E1-A975-9702E29FC6CA}"/>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a:extLst>
                    <a:ext uri="{FF2B5EF4-FFF2-40B4-BE49-F238E27FC236}">
                      <a16:creationId xmlns:a16="http://schemas.microsoft.com/office/drawing/2014/main" id="{1DD8C687-AB30-4CF7-4CDD-387737B09266}"/>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a:extLst>
                    <a:ext uri="{FF2B5EF4-FFF2-40B4-BE49-F238E27FC236}">
                      <a16:creationId xmlns:a16="http://schemas.microsoft.com/office/drawing/2014/main" id="{CC9AC499-D434-323B-EB4D-3077D78FEA5D}"/>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a:extLst>
                    <a:ext uri="{FF2B5EF4-FFF2-40B4-BE49-F238E27FC236}">
                      <a16:creationId xmlns:a16="http://schemas.microsoft.com/office/drawing/2014/main" id="{14370960-D077-56BC-0826-D32731E2D9E3}"/>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a:extLst>
                    <a:ext uri="{FF2B5EF4-FFF2-40B4-BE49-F238E27FC236}">
                      <a16:creationId xmlns:a16="http://schemas.microsoft.com/office/drawing/2014/main" id="{A1BC5E7E-56E8-AB13-684A-41F40C782736}"/>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a:extLst>
                    <a:ext uri="{FF2B5EF4-FFF2-40B4-BE49-F238E27FC236}">
                      <a16:creationId xmlns:a16="http://schemas.microsoft.com/office/drawing/2014/main" id="{211A1B13-3D6F-109D-FCDF-5E513748BC8C}"/>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a:extLst>
                    <a:ext uri="{FF2B5EF4-FFF2-40B4-BE49-F238E27FC236}">
                      <a16:creationId xmlns:a16="http://schemas.microsoft.com/office/drawing/2014/main" id="{4C064D46-F342-C6B0-00A6-CF860315852D}"/>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a:extLst>
                    <a:ext uri="{FF2B5EF4-FFF2-40B4-BE49-F238E27FC236}">
                      <a16:creationId xmlns:a16="http://schemas.microsoft.com/office/drawing/2014/main" id="{8947493C-CD0F-8C86-7C81-871D350596AB}"/>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a:extLst>
                    <a:ext uri="{FF2B5EF4-FFF2-40B4-BE49-F238E27FC236}">
                      <a16:creationId xmlns:a16="http://schemas.microsoft.com/office/drawing/2014/main" id="{AB0CD420-36FE-7E35-A1AE-BC770F6B32EA}"/>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a:extLst>
                    <a:ext uri="{FF2B5EF4-FFF2-40B4-BE49-F238E27FC236}">
                      <a16:creationId xmlns:a16="http://schemas.microsoft.com/office/drawing/2014/main" id="{9CE8F4E9-17A6-EA98-5262-A2BE3E8785C3}"/>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a:extLst>
                    <a:ext uri="{FF2B5EF4-FFF2-40B4-BE49-F238E27FC236}">
                      <a16:creationId xmlns:a16="http://schemas.microsoft.com/office/drawing/2014/main" id="{58AAD2E1-7835-65F3-F6C7-702B626A28A0}"/>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a:extLst>
                    <a:ext uri="{FF2B5EF4-FFF2-40B4-BE49-F238E27FC236}">
                      <a16:creationId xmlns:a16="http://schemas.microsoft.com/office/drawing/2014/main" id="{33646276-2CBB-51F6-C730-0E7E5D2638DE}"/>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a:extLst>
                    <a:ext uri="{FF2B5EF4-FFF2-40B4-BE49-F238E27FC236}">
                      <a16:creationId xmlns:a16="http://schemas.microsoft.com/office/drawing/2014/main" id="{F2065BAD-79B6-AD3C-F864-DE79DFDBD9F6}"/>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a:extLst>
                    <a:ext uri="{FF2B5EF4-FFF2-40B4-BE49-F238E27FC236}">
                      <a16:creationId xmlns:a16="http://schemas.microsoft.com/office/drawing/2014/main" id="{EB3F66D2-6839-EC64-3DCC-ECD26039C5C0}"/>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a:extLst>
                    <a:ext uri="{FF2B5EF4-FFF2-40B4-BE49-F238E27FC236}">
                      <a16:creationId xmlns:a16="http://schemas.microsoft.com/office/drawing/2014/main" id="{76A86026-3922-3BF9-D32E-E13A7CDCAE46}"/>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a:extLst>
                    <a:ext uri="{FF2B5EF4-FFF2-40B4-BE49-F238E27FC236}">
                      <a16:creationId xmlns:a16="http://schemas.microsoft.com/office/drawing/2014/main" id="{8A3A2870-AB52-39D1-06DD-0CB8944CFE63}"/>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a:extLst>
                    <a:ext uri="{FF2B5EF4-FFF2-40B4-BE49-F238E27FC236}">
                      <a16:creationId xmlns:a16="http://schemas.microsoft.com/office/drawing/2014/main" id="{59BB12A7-F846-D925-7C8E-38C85A008F44}"/>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a:extLst>
                    <a:ext uri="{FF2B5EF4-FFF2-40B4-BE49-F238E27FC236}">
                      <a16:creationId xmlns:a16="http://schemas.microsoft.com/office/drawing/2014/main" id="{12E587BF-1FB9-DD4B-EF28-275FB3A61FAD}"/>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a:extLst>
                    <a:ext uri="{FF2B5EF4-FFF2-40B4-BE49-F238E27FC236}">
                      <a16:creationId xmlns:a16="http://schemas.microsoft.com/office/drawing/2014/main" id="{B450C1DA-F076-0C91-D551-0F1FC5073033}"/>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2">
                <a:extLst>
                  <a:ext uri="{FF2B5EF4-FFF2-40B4-BE49-F238E27FC236}">
                    <a16:creationId xmlns:a16="http://schemas.microsoft.com/office/drawing/2014/main" id="{C9B012B8-1A1C-A5DB-96E8-79B2BC277717}"/>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 name="Google Shape;570;p32">
              <a:extLst>
                <a:ext uri="{FF2B5EF4-FFF2-40B4-BE49-F238E27FC236}">
                  <a16:creationId xmlns:a16="http://schemas.microsoft.com/office/drawing/2014/main" id="{D592ADD3-CA20-F2CD-9A32-62EBEF01B681}"/>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11206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5">
          <a:extLst>
            <a:ext uri="{FF2B5EF4-FFF2-40B4-BE49-F238E27FC236}">
              <a16:creationId xmlns:a16="http://schemas.microsoft.com/office/drawing/2014/main" id="{FE4CD5D8-05E9-1A86-9AD5-053EB3B4CF82}"/>
            </a:ext>
          </a:extLst>
        </p:cNvPr>
        <p:cNvGrpSpPr/>
        <p:nvPr/>
      </p:nvGrpSpPr>
      <p:grpSpPr>
        <a:xfrm>
          <a:off x="0" y="0"/>
          <a:ext cx="0" cy="0"/>
          <a:chOff x="0" y="0"/>
          <a:chExt cx="0" cy="0"/>
        </a:xfrm>
      </p:grpSpPr>
      <p:sp>
        <p:nvSpPr>
          <p:cNvPr id="590" name="Google Shape;590;p34">
            <a:extLst>
              <a:ext uri="{FF2B5EF4-FFF2-40B4-BE49-F238E27FC236}">
                <a16:creationId xmlns:a16="http://schemas.microsoft.com/office/drawing/2014/main" id="{C6D9BDC4-C815-C7E4-AEBA-F3CBBC2D0584}"/>
              </a:ext>
            </a:extLst>
          </p:cNvPr>
          <p:cNvSpPr txBox="1">
            <a:spLocks noGrp="1"/>
          </p:cNvSpPr>
          <p:nvPr>
            <p:ph type="title"/>
          </p:nvPr>
        </p:nvSpPr>
        <p:spPr>
          <a:xfrm>
            <a:off x="720000" y="299251"/>
            <a:ext cx="7704000" cy="572700"/>
          </a:xfrm>
          <a:prstGeom prst="rect">
            <a:avLst/>
          </a:prstGeom>
        </p:spPr>
        <p:txBody>
          <a:bodyPr spcFirstLastPara="1" wrap="square" lIns="91425" tIns="91425" rIns="91425" bIns="91425" anchor="t" anchorCtr="0">
            <a:noAutofit/>
          </a:bodyPr>
          <a:lstStyle/>
          <a:p>
            <a:pPr lvl="0"/>
            <a:r>
              <a:rPr lang="en-US" dirty="0"/>
              <a:t>References</a:t>
            </a:r>
            <a:endParaRPr dirty="0"/>
          </a:p>
        </p:txBody>
      </p:sp>
      <p:sp>
        <p:nvSpPr>
          <p:cNvPr id="591" name="Google Shape;591;p34">
            <a:extLst>
              <a:ext uri="{FF2B5EF4-FFF2-40B4-BE49-F238E27FC236}">
                <a16:creationId xmlns:a16="http://schemas.microsoft.com/office/drawing/2014/main" id="{C98CC766-C13D-7C75-526A-CF5C462214A0}"/>
              </a:ext>
            </a:extLst>
          </p:cNvPr>
          <p:cNvSpPr txBox="1">
            <a:spLocks noGrp="1"/>
          </p:cNvSpPr>
          <p:nvPr>
            <p:ph type="subTitle" idx="1"/>
          </p:nvPr>
        </p:nvSpPr>
        <p:spPr>
          <a:xfrm>
            <a:off x="544339" y="849389"/>
            <a:ext cx="8334618" cy="3743614"/>
          </a:xfrm>
          <a:prstGeom prst="rect">
            <a:avLst/>
          </a:prstGeom>
        </p:spPr>
        <p:txBody>
          <a:bodyPr spcFirstLastPara="1" wrap="square" lIns="91425" tIns="91425" rIns="91425" bIns="91425" anchor="t" anchorCtr="0">
            <a:noAutofit/>
          </a:bodyPr>
          <a:lstStyle/>
          <a:p>
            <a:pPr marL="152400" indent="0" algn="just"/>
            <a:r>
              <a:rPr lang="en-US" sz="900" b="0" dirty="0"/>
              <a:t>[1] Kim, H., Lee, B. S., Shin, W.-Y., &amp; Lim, S. "Graph Anomaly Detection with Graph Neural Networks: Current Status and Challenges," arXiv:2209.14930, Sep. 2022.</a:t>
            </a:r>
          </a:p>
          <a:p>
            <a:pPr marL="152400" indent="0" algn="just"/>
            <a:endParaRPr lang="en-US" sz="900" b="0" dirty="0"/>
          </a:p>
          <a:p>
            <a:pPr marL="152400" indent="0" algn="just"/>
            <a:r>
              <a:rPr lang="en-US" sz="900" b="0" dirty="0"/>
              <a:t>[2] Pang, G., Shen, C., Cao, L., &amp; van den Hengel, A. "Deep Learning for Anomaly Detection: A Review," ACM Computing Surveys, vol. 54, no. 2, Mar. 2021.</a:t>
            </a:r>
          </a:p>
          <a:p>
            <a:pPr marL="152400" indent="0" algn="just"/>
            <a:endParaRPr lang="en-US" sz="900" b="0" dirty="0"/>
          </a:p>
          <a:p>
            <a:pPr marL="152400" indent="0" algn="just"/>
            <a:r>
              <a:rPr lang="en-US" sz="900" b="0" dirty="0"/>
              <a:t>[3] Gao, Y., Zhu, Q., Shi, X., &amp; Jin, H. "A Transformer-Based </a:t>
            </a:r>
            <a:r>
              <a:rPr lang="en-US" sz="900" b="0" dirty="0" err="1"/>
              <a:t>Spatio</a:t>
            </a:r>
            <a:r>
              <a:rPr lang="en-US" sz="900" b="0" dirty="0"/>
              <a:t>-Temporal Graph Neural Network for Anomaly Detection on Dynamic Graphs," in Big Data, Springer, Jan. 2025. (Relevant for advanced </a:t>
            </a:r>
            <a:r>
              <a:rPr lang="en-US" sz="900" b="0" dirty="0" err="1"/>
              <a:t>spatio</a:t>
            </a:r>
            <a:r>
              <a:rPr lang="en-US" sz="900" b="0" dirty="0"/>
              <a:t>-temporal modeling).</a:t>
            </a:r>
          </a:p>
          <a:p>
            <a:pPr marL="152400" indent="0" algn="just"/>
            <a:endParaRPr lang="en-US" sz="900" b="0" dirty="0"/>
          </a:p>
          <a:p>
            <a:pPr marL="152400" indent="0" algn="just"/>
            <a:r>
              <a:rPr lang="en-US" sz="900" b="0" dirty="0"/>
              <a:t>[4] Schummer, P., del Rio, A., Serrano, J., et al. "Machine Learning-Based Network Anomaly Detection: Design, Implementation, and Evaluation," AI, vol. 5, no. 4, 2024.</a:t>
            </a:r>
          </a:p>
          <a:p>
            <a:pPr marL="152400" indent="0" algn="just"/>
            <a:endParaRPr lang="en-US" sz="900" b="0" dirty="0"/>
          </a:p>
          <a:p>
            <a:pPr marL="152400" indent="0" algn="just"/>
            <a:r>
              <a:rPr lang="en-US" sz="900" b="0" dirty="0"/>
              <a:t>[5] Sattar, S., Khan, S., Khan, M.I., et al. "Anomaly Detection in Encrypted Network Traffic Using Self-Supervised Learning," Scientific Reports, vol. 15, 2025. (Relevant for hybrid/unsupervised approaches).</a:t>
            </a:r>
          </a:p>
          <a:p>
            <a:pPr marL="152400" indent="0" algn="just"/>
            <a:endParaRPr lang="en-US" sz="900" b="0" dirty="0"/>
          </a:p>
          <a:p>
            <a:pPr marL="152400" indent="0" algn="just"/>
            <a:r>
              <a:rPr lang="en-US" sz="900" b="0" dirty="0"/>
              <a:t>[6] T. N. Kipf and M. Welling, "Semi-Supervised Classification with Graph Convolutional Networks," in International Conference on Learning Representations (ICLR), 2017. This is the foundational paper for Graph Convolutional Networks (GCNs), the architecture upon which many modern neuroimaging GNNs are built. It is essential for justifying the choice of GCN as a baseline model.</a:t>
            </a:r>
          </a:p>
          <a:p>
            <a:pPr marL="152400" indent="0" algn="just"/>
            <a:endParaRPr lang="en-US" sz="900" b="0" dirty="0"/>
          </a:p>
          <a:p>
            <a:pPr marL="152400" indent="0" algn="just"/>
            <a:r>
              <a:rPr lang="en-US" sz="900" b="0" dirty="0"/>
              <a:t>[7] X. Li, Y. Zhou, N. </a:t>
            </a:r>
            <a:r>
              <a:rPr lang="en-US" sz="900" b="0" dirty="0" err="1"/>
              <a:t>Dvornek</a:t>
            </a:r>
            <a:r>
              <a:rPr lang="en-US" sz="900" b="0" dirty="0"/>
              <a:t>, M. Zhang, S. Gao, J. Zhuang, D. Scheinost, L. H. Staib, P. Ventola, and J. S. Duncan, "Pooling Regularized Graph Neural Network for fMRI Biomarker Analysis," in Medical Image Computing and Computer Assisted Intervention (MICCAI), 2020, pp. 625–635. This paper directly applies a regularized GNN to fMRI data for autism biomarker discovery, providing a strong, directly relevant methodological precedent for your work.</a:t>
            </a:r>
          </a:p>
          <a:p>
            <a:pPr marL="152400" indent="0" algn="just"/>
            <a:endParaRPr lang="en-US" sz="900" b="0" dirty="0"/>
          </a:p>
          <a:p>
            <a:pPr marL="152400" indent="0" algn="just"/>
            <a:r>
              <a:rPr lang="en-US" sz="900" b="0" dirty="0"/>
              <a:t>[12] H. Peng, S. Li, Y. Jiang, H. Lu, Y. Fang, K. Li, and S. Yu, "Graph Neural Networks for Brain Graph Analysis: A Survey," ACM Computing Surveys, 2023. This recent survey paper is an excellent resource for your introduction and literature review, as it comprehensively covers the state-of-the-art in applying GNNs to brain graphs, including various architectures and tasks.</a:t>
            </a:r>
          </a:p>
        </p:txBody>
      </p:sp>
      <p:grpSp>
        <p:nvGrpSpPr>
          <p:cNvPr id="41" name="Google Shape;800;p47">
            <a:extLst>
              <a:ext uri="{FF2B5EF4-FFF2-40B4-BE49-F238E27FC236}">
                <a16:creationId xmlns:a16="http://schemas.microsoft.com/office/drawing/2014/main" id="{D8AD2FDA-51C1-BA0D-208B-5718E1A9F15B}"/>
              </a:ext>
            </a:extLst>
          </p:cNvPr>
          <p:cNvGrpSpPr/>
          <p:nvPr/>
        </p:nvGrpSpPr>
        <p:grpSpPr>
          <a:xfrm flipH="1">
            <a:off x="126747" y="388749"/>
            <a:ext cx="615637" cy="500440"/>
            <a:chOff x="720011" y="2311306"/>
            <a:chExt cx="2859963" cy="2297201"/>
          </a:xfrm>
        </p:grpSpPr>
        <p:sp>
          <p:nvSpPr>
            <p:cNvPr id="42" name="Google Shape;801;p47">
              <a:extLst>
                <a:ext uri="{FF2B5EF4-FFF2-40B4-BE49-F238E27FC236}">
                  <a16:creationId xmlns:a16="http://schemas.microsoft.com/office/drawing/2014/main" id="{5C04E6E9-E268-57CD-1855-391BD29654B9}"/>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02;p47">
              <a:extLst>
                <a:ext uri="{FF2B5EF4-FFF2-40B4-BE49-F238E27FC236}">
                  <a16:creationId xmlns:a16="http://schemas.microsoft.com/office/drawing/2014/main" id="{D59C43BE-E5B1-5305-DB51-9E2675589914}"/>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03;p47">
              <a:extLst>
                <a:ext uri="{FF2B5EF4-FFF2-40B4-BE49-F238E27FC236}">
                  <a16:creationId xmlns:a16="http://schemas.microsoft.com/office/drawing/2014/main" id="{16DA4A31-A817-DC15-2472-056E99CE7426}"/>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04;p47">
              <a:extLst>
                <a:ext uri="{FF2B5EF4-FFF2-40B4-BE49-F238E27FC236}">
                  <a16:creationId xmlns:a16="http://schemas.microsoft.com/office/drawing/2014/main" id="{D5190A1F-F47A-1364-D57B-99D4CF6DE449}"/>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05;p47">
              <a:extLst>
                <a:ext uri="{FF2B5EF4-FFF2-40B4-BE49-F238E27FC236}">
                  <a16:creationId xmlns:a16="http://schemas.microsoft.com/office/drawing/2014/main" id="{8F21CBD3-3B21-0CC1-342B-3D977465344F}"/>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06;p47">
              <a:extLst>
                <a:ext uri="{FF2B5EF4-FFF2-40B4-BE49-F238E27FC236}">
                  <a16:creationId xmlns:a16="http://schemas.microsoft.com/office/drawing/2014/main" id="{674010E2-E659-868B-0E5D-03D4B2019A41}"/>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07;p47">
              <a:extLst>
                <a:ext uri="{FF2B5EF4-FFF2-40B4-BE49-F238E27FC236}">
                  <a16:creationId xmlns:a16="http://schemas.microsoft.com/office/drawing/2014/main" id="{AF8990C9-A76D-1C87-3283-4E2BE313DD72}"/>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08;p47">
              <a:extLst>
                <a:ext uri="{FF2B5EF4-FFF2-40B4-BE49-F238E27FC236}">
                  <a16:creationId xmlns:a16="http://schemas.microsoft.com/office/drawing/2014/main" id="{61FBCB2D-C271-C59F-5A67-9CC842473574}"/>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09;p47">
              <a:extLst>
                <a:ext uri="{FF2B5EF4-FFF2-40B4-BE49-F238E27FC236}">
                  <a16:creationId xmlns:a16="http://schemas.microsoft.com/office/drawing/2014/main" id="{2D43BC85-F719-9D11-BD10-AE609626DD45}"/>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10;p47">
              <a:extLst>
                <a:ext uri="{FF2B5EF4-FFF2-40B4-BE49-F238E27FC236}">
                  <a16:creationId xmlns:a16="http://schemas.microsoft.com/office/drawing/2014/main" id="{B00B0028-FC08-7B30-ED41-02591997CC6F}"/>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11;p47">
              <a:extLst>
                <a:ext uri="{FF2B5EF4-FFF2-40B4-BE49-F238E27FC236}">
                  <a16:creationId xmlns:a16="http://schemas.microsoft.com/office/drawing/2014/main" id="{E10B5C1B-157C-6452-F763-B247F330FAF9}"/>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12;p47">
              <a:extLst>
                <a:ext uri="{FF2B5EF4-FFF2-40B4-BE49-F238E27FC236}">
                  <a16:creationId xmlns:a16="http://schemas.microsoft.com/office/drawing/2014/main" id="{2B80B8BB-F56A-E0DE-9D93-4C52FF33BAAD}"/>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13;p47">
              <a:extLst>
                <a:ext uri="{FF2B5EF4-FFF2-40B4-BE49-F238E27FC236}">
                  <a16:creationId xmlns:a16="http://schemas.microsoft.com/office/drawing/2014/main" id="{9093A727-5FDE-3518-5159-71F8909EADBF}"/>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14;p47">
              <a:extLst>
                <a:ext uri="{FF2B5EF4-FFF2-40B4-BE49-F238E27FC236}">
                  <a16:creationId xmlns:a16="http://schemas.microsoft.com/office/drawing/2014/main" id="{90CBE8F3-4A65-A55E-C5A3-084B33E8E208}"/>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15;p47">
              <a:extLst>
                <a:ext uri="{FF2B5EF4-FFF2-40B4-BE49-F238E27FC236}">
                  <a16:creationId xmlns:a16="http://schemas.microsoft.com/office/drawing/2014/main" id="{5743E686-1607-8F0B-F619-E50B6331B82B}"/>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16;p47">
              <a:extLst>
                <a:ext uri="{FF2B5EF4-FFF2-40B4-BE49-F238E27FC236}">
                  <a16:creationId xmlns:a16="http://schemas.microsoft.com/office/drawing/2014/main" id="{C078AAB6-8E5A-B5B6-519A-7415F40349BF}"/>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17;p47">
              <a:extLst>
                <a:ext uri="{FF2B5EF4-FFF2-40B4-BE49-F238E27FC236}">
                  <a16:creationId xmlns:a16="http://schemas.microsoft.com/office/drawing/2014/main" id="{C72F5FFE-7726-1341-AB26-8BD70A50EB90}"/>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18;p47">
              <a:extLst>
                <a:ext uri="{FF2B5EF4-FFF2-40B4-BE49-F238E27FC236}">
                  <a16:creationId xmlns:a16="http://schemas.microsoft.com/office/drawing/2014/main" id="{C7C4CDA2-0FCD-182B-9063-9C8EFAFA269B}"/>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19;p47">
              <a:extLst>
                <a:ext uri="{FF2B5EF4-FFF2-40B4-BE49-F238E27FC236}">
                  <a16:creationId xmlns:a16="http://schemas.microsoft.com/office/drawing/2014/main" id="{F7B7DCD7-F85B-44F7-CA05-CC64AF62264B}"/>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0;p47">
              <a:extLst>
                <a:ext uri="{FF2B5EF4-FFF2-40B4-BE49-F238E27FC236}">
                  <a16:creationId xmlns:a16="http://schemas.microsoft.com/office/drawing/2014/main" id="{C5D506CB-CEBC-9FFE-78DE-14BA3DFE5F0C}"/>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1;p47">
              <a:extLst>
                <a:ext uri="{FF2B5EF4-FFF2-40B4-BE49-F238E27FC236}">
                  <a16:creationId xmlns:a16="http://schemas.microsoft.com/office/drawing/2014/main" id="{453E69CB-6746-27D8-F530-4B71383E03A7}"/>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22;p47">
              <a:extLst>
                <a:ext uri="{FF2B5EF4-FFF2-40B4-BE49-F238E27FC236}">
                  <a16:creationId xmlns:a16="http://schemas.microsoft.com/office/drawing/2014/main" id="{D8A5171B-DA5E-EDA5-5CE2-022FC8BF1962}"/>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23;p47">
              <a:extLst>
                <a:ext uri="{FF2B5EF4-FFF2-40B4-BE49-F238E27FC236}">
                  <a16:creationId xmlns:a16="http://schemas.microsoft.com/office/drawing/2014/main" id="{9D181C1F-4332-FCFC-091D-54B2636AAC1E}"/>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24;p47">
              <a:extLst>
                <a:ext uri="{FF2B5EF4-FFF2-40B4-BE49-F238E27FC236}">
                  <a16:creationId xmlns:a16="http://schemas.microsoft.com/office/drawing/2014/main" id="{38013C46-D104-497C-7DB1-977D1DD126AD}"/>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25;p47">
              <a:extLst>
                <a:ext uri="{FF2B5EF4-FFF2-40B4-BE49-F238E27FC236}">
                  <a16:creationId xmlns:a16="http://schemas.microsoft.com/office/drawing/2014/main" id="{3D2C0CD4-8D7E-ECC2-3E66-ABDF56CF77AC}"/>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26;p47">
              <a:extLst>
                <a:ext uri="{FF2B5EF4-FFF2-40B4-BE49-F238E27FC236}">
                  <a16:creationId xmlns:a16="http://schemas.microsoft.com/office/drawing/2014/main" id="{B96836B7-B04B-2F00-284C-22F7AB06EAB6}"/>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27;p47">
              <a:extLst>
                <a:ext uri="{FF2B5EF4-FFF2-40B4-BE49-F238E27FC236}">
                  <a16:creationId xmlns:a16="http://schemas.microsoft.com/office/drawing/2014/main" id="{C6275C18-83AA-E145-2863-75A91BDE8F3E}"/>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28;p47">
              <a:extLst>
                <a:ext uri="{FF2B5EF4-FFF2-40B4-BE49-F238E27FC236}">
                  <a16:creationId xmlns:a16="http://schemas.microsoft.com/office/drawing/2014/main" id="{D505EE4E-DFD9-9C7B-3FA0-8886DF40D94C}"/>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29;p47">
              <a:extLst>
                <a:ext uri="{FF2B5EF4-FFF2-40B4-BE49-F238E27FC236}">
                  <a16:creationId xmlns:a16="http://schemas.microsoft.com/office/drawing/2014/main" id="{387E26CB-D1A3-80DB-FCC0-19C7652FA7D7}"/>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30;p47">
              <a:extLst>
                <a:ext uri="{FF2B5EF4-FFF2-40B4-BE49-F238E27FC236}">
                  <a16:creationId xmlns:a16="http://schemas.microsoft.com/office/drawing/2014/main" id="{64CDF724-C53E-9C0E-501F-CD633F67E3C8}"/>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31;p47">
              <a:extLst>
                <a:ext uri="{FF2B5EF4-FFF2-40B4-BE49-F238E27FC236}">
                  <a16:creationId xmlns:a16="http://schemas.microsoft.com/office/drawing/2014/main" id="{32721014-3A51-07D9-E2C6-E2AC8056232D}"/>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32;p47">
              <a:extLst>
                <a:ext uri="{FF2B5EF4-FFF2-40B4-BE49-F238E27FC236}">
                  <a16:creationId xmlns:a16="http://schemas.microsoft.com/office/drawing/2014/main" id="{4BB4DF7F-3008-B38B-55A4-A267C9647E72}"/>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33;p47">
              <a:extLst>
                <a:ext uri="{FF2B5EF4-FFF2-40B4-BE49-F238E27FC236}">
                  <a16:creationId xmlns:a16="http://schemas.microsoft.com/office/drawing/2014/main" id="{2C8C38D9-478E-33CA-DB89-39B24BAB9515}"/>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34;p47">
              <a:extLst>
                <a:ext uri="{FF2B5EF4-FFF2-40B4-BE49-F238E27FC236}">
                  <a16:creationId xmlns:a16="http://schemas.microsoft.com/office/drawing/2014/main" id="{031A57C0-9470-800C-4CE0-9A4A3D63F93E}"/>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35;p47">
              <a:extLst>
                <a:ext uri="{FF2B5EF4-FFF2-40B4-BE49-F238E27FC236}">
                  <a16:creationId xmlns:a16="http://schemas.microsoft.com/office/drawing/2014/main" id="{2FD012AC-CF93-1B9D-DF93-C0BBA6DD2D3D}"/>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36;p47">
              <a:extLst>
                <a:ext uri="{FF2B5EF4-FFF2-40B4-BE49-F238E27FC236}">
                  <a16:creationId xmlns:a16="http://schemas.microsoft.com/office/drawing/2014/main" id="{B7E6D5DD-5EA8-BDCA-990B-08468DAF1D95}"/>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37;p47">
              <a:extLst>
                <a:ext uri="{FF2B5EF4-FFF2-40B4-BE49-F238E27FC236}">
                  <a16:creationId xmlns:a16="http://schemas.microsoft.com/office/drawing/2014/main" id="{AAA8175F-1986-340F-B861-D8C823A2450D}"/>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28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5">
          <a:extLst>
            <a:ext uri="{FF2B5EF4-FFF2-40B4-BE49-F238E27FC236}">
              <a16:creationId xmlns:a16="http://schemas.microsoft.com/office/drawing/2014/main" id="{C9D28A3B-96DF-265D-058B-85E442EAB47D}"/>
            </a:ext>
          </a:extLst>
        </p:cNvPr>
        <p:cNvGrpSpPr/>
        <p:nvPr/>
      </p:nvGrpSpPr>
      <p:grpSpPr>
        <a:xfrm>
          <a:off x="0" y="0"/>
          <a:ext cx="0" cy="0"/>
          <a:chOff x="0" y="0"/>
          <a:chExt cx="0" cy="0"/>
        </a:xfrm>
      </p:grpSpPr>
      <p:sp>
        <p:nvSpPr>
          <p:cNvPr id="6" name="Google Shape;755;p46">
            <a:extLst>
              <a:ext uri="{FF2B5EF4-FFF2-40B4-BE49-F238E27FC236}">
                <a16:creationId xmlns:a16="http://schemas.microsoft.com/office/drawing/2014/main" id="{7375E2AA-C17D-DC32-3E82-2FFABF4C6B42}"/>
              </a:ext>
            </a:extLst>
          </p:cNvPr>
          <p:cNvSpPr txBox="1">
            <a:spLocks/>
          </p:cNvSpPr>
          <p:nvPr/>
        </p:nvSpPr>
        <p:spPr>
          <a:xfrm>
            <a:off x="914400" y="2000858"/>
            <a:ext cx="4284000" cy="1132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pPr algn="ctr"/>
            <a:r>
              <a:rPr lang="en-US" sz="4800" dirty="0"/>
              <a:t>Thank You</a:t>
            </a:r>
          </a:p>
        </p:txBody>
      </p:sp>
      <p:grpSp>
        <p:nvGrpSpPr>
          <p:cNvPr id="7" name="Google Shape;772;p46">
            <a:extLst>
              <a:ext uri="{FF2B5EF4-FFF2-40B4-BE49-F238E27FC236}">
                <a16:creationId xmlns:a16="http://schemas.microsoft.com/office/drawing/2014/main" id="{B0FBE13B-625D-21BC-2D9F-17AA7C7D0BDB}"/>
              </a:ext>
            </a:extLst>
          </p:cNvPr>
          <p:cNvGrpSpPr/>
          <p:nvPr/>
        </p:nvGrpSpPr>
        <p:grpSpPr>
          <a:xfrm flipH="1">
            <a:off x="5164375" y="1436934"/>
            <a:ext cx="3264525" cy="2260275"/>
            <a:chOff x="7293725" y="-1127650"/>
            <a:chExt cx="3264525" cy="2260275"/>
          </a:xfrm>
        </p:grpSpPr>
        <p:sp>
          <p:nvSpPr>
            <p:cNvPr id="8" name="Google Shape;773;p46">
              <a:extLst>
                <a:ext uri="{FF2B5EF4-FFF2-40B4-BE49-F238E27FC236}">
                  <a16:creationId xmlns:a16="http://schemas.microsoft.com/office/drawing/2014/main" id="{EF48CEF8-44B5-B631-C6A0-29BC9094678A}"/>
                </a:ext>
              </a:extLst>
            </p:cNvPr>
            <p:cNvSpPr/>
            <p:nvPr/>
          </p:nvSpPr>
          <p:spPr>
            <a:xfrm>
              <a:off x="7294475" y="-1127650"/>
              <a:ext cx="3263775" cy="2260275"/>
            </a:xfrm>
            <a:custGeom>
              <a:avLst/>
              <a:gdLst/>
              <a:ahLst/>
              <a:cxnLst/>
              <a:rect l="l" t="t" r="r" b="b"/>
              <a:pathLst>
                <a:path w="130551" h="90411" extrusionOk="0">
                  <a:moveTo>
                    <a:pt x="52268" y="0"/>
                  </a:moveTo>
                  <a:cubicBezTo>
                    <a:pt x="47517" y="0"/>
                    <a:pt x="41747" y="1174"/>
                    <a:pt x="36141" y="5300"/>
                  </a:cubicBezTo>
                  <a:cubicBezTo>
                    <a:pt x="36136" y="5295"/>
                    <a:pt x="35859" y="5267"/>
                    <a:pt x="35384" y="5267"/>
                  </a:cubicBezTo>
                  <a:cubicBezTo>
                    <a:pt x="32707" y="5267"/>
                    <a:pt x="23771" y="6159"/>
                    <a:pt x="22402" y="17185"/>
                  </a:cubicBezTo>
                  <a:cubicBezTo>
                    <a:pt x="22402" y="17185"/>
                    <a:pt x="12615" y="18096"/>
                    <a:pt x="11916" y="28948"/>
                  </a:cubicBezTo>
                  <a:cubicBezTo>
                    <a:pt x="11916" y="28948"/>
                    <a:pt x="1277" y="33659"/>
                    <a:pt x="4165" y="46273"/>
                  </a:cubicBezTo>
                  <a:cubicBezTo>
                    <a:pt x="4165" y="46273"/>
                    <a:pt x="1" y="53690"/>
                    <a:pt x="5776" y="59465"/>
                  </a:cubicBezTo>
                  <a:cubicBezTo>
                    <a:pt x="5776" y="59465"/>
                    <a:pt x="3800" y="69039"/>
                    <a:pt x="12554" y="74085"/>
                  </a:cubicBezTo>
                  <a:cubicBezTo>
                    <a:pt x="12554" y="74085"/>
                    <a:pt x="15488" y="80532"/>
                    <a:pt x="21019" y="80532"/>
                  </a:cubicBezTo>
                  <a:cubicBezTo>
                    <a:pt x="22542" y="80532"/>
                    <a:pt x="24261" y="80043"/>
                    <a:pt x="26171" y="78796"/>
                  </a:cubicBezTo>
                  <a:cubicBezTo>
                    <a:pt x="26171" y="78796"/>
                    <a:pt x="29437" y="84072"/>
                    <a:pt x="36067" y="84072"/>
                  </a:cubicBezTo>
                  <a:cubicBezTo>
                    <a:pt x="37086" y="84072"/>
                    <a:pt x="38185" y="83947"/>
                    <a:pt x="39363" y="83660"/>
                  </a:cubicBezTo>
                  <a:cubicBezTo>
                    <a:pt x="39363" y="83660"/>
                    <a:pt x="43839" y="89337"/>
                    <a:pt x="51011" y="89337"/>
                  </a:cubicBezTo>
                  <a:cubicBezTo>
                    <a:pt x="52605" y="89337"/>
                    <a:pt x="54331" y="89056"/>
                    <a:pt x="56172" y="88371"/>
                  </a:cubicBezTo>
                  <a:cubicBezTo>
                    <a:pt x="56172" y="88371"/>
                    <a:pt x="60129" y="90410"/>
                    <a:pt x="64454" y="90410"/>
                  </a:cubicBezTo>
                  <a:cubicBezTo>
                    <a:pt x="67634" y="90410"/>
                    <a:pt x="71012" y="89308"/>
                    <a:pt x="73163" y="85483"/>
                  </a:cubicBezTo>
                  <a:cubicBezTo>
                    <a:pt x="73163" y="85483"/>
                    <a:pt x="81096" y="84572"/>
                    <a:pt x="76750" y="76821"/>
                  </a:cubicBezTo>
                  <a:lnTo>
                    <a:pt x="78057" y="75726"/>
                  </a:lnTo>
                  <a:lnTo>
                    <a:pt x="83254" y="75726"/>
                  </a:lnTo>
                  <a:cubicBezTo>
                    <a:pt x="83254" y="75726"/>
                    <a:pt x="83649" y="81289"/>
                    <a:pt x="93893" y="81684"/>
                  </a:cubicBezTo>
                  <a:cubicBezTo>
                    <a:pt x="94159" y="81693"/>
                    <a:pt x="94421" y="81698"/>
                    <a:pt x="94679" y="81698"/>
                  </a:cubicBezTo>
                  <a:cubicBezTo>
                    <a:pt x="104371" y="81698"/>
                    <a:pt x="107601" y="75179"/>
                    <a:pt x="107601" y="75179"/>
                  </a:cubicBezTo>
                  <a:cubicBezTo>
                    <a:pt x="107601" y="75179"/>
                    <a:pt x="108200" y="75270"/>
                    <a:pt x="109133" y="75270"/>
                  </a:cubicBezTo>
                  <a:cubicBezTo>
                    <a:pt x="112165" y="75270"/>
                    <a:pt x="118723" y="74310"/>
                    <a:pt x="119699" y="66152"/>
                  </a:cubicBezTo>
                  <a:cubicBezTo>
                    <a:pt x="119699" y="66152"/>
                    <a:pt x="129061" y="62535"/>
                    <a:pt x="125839" y="50437"/>
                  </a:cubicBezTo>
                  <a:cubicBezTo>
                    <a:pt x="125839" y="50437"/>
                    <a:pt x="130550" y="37975"/>
                    <a:pt x="119364" y="32018"/>
                  </a:cubicBezTo>
                  <a:cubicBezTo>
                    <a:pt x="119364" y="32018"/>
                    <a:pt x="117176" y="19920"/>
                    <a:pt x="106537" y="19555"/>
                  </a:cubicBezTo>
                  <a:cubicBezTo>
                    <a:pt x="106537" y="19555"/>
                    <a:pt x="102672" y="7049"/>
                    <a:pt x="86227" y="7049"/>
                  </a:cubicBezTo>
                  <a:cubicBezTo>
                    <a:pt x="85666" y="7049"/>
                    <a:pt x="85091" y="7063"/>
                    <a:pt x="84501" y="7093"/>
                  </a:cubicBezTo>
                  <a:cubicBezTo>
                    <a:pt x="84501" y="7093"/>
                    <a:pt x="78089" y="1475"/>
                    <a:pt x="68398" y="1475"/>
                  </a:cubicBezTo>
                  <a:cubicBezTo>
                    <a:pt x="66706" y="1475"/>
                    <a:pt x="64915" y="1646"/>
                    <a:pt x="63041" y="2048"/>
                  </a:cubicBezTo>
                  <a:cubicBezTo>
                    <a:pt x="63041" y="2048"/>
                    <a:pt x="58543" y="0"/>
                    <a:pt x="52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4;p46">
              <a:extLst>
                <a:ext uri="{FF2B5EF4-FFF2-40B4-BE49-F238E27FC236}">
                  <a16:creationId xmlns:a16="http://schemas.microsoft.com/office/drawing/2014/main" id="{094C2C6C-FDE3-0048-F315-1CD3C5D86271}"/>
                </a:ext>
              </a:extLst>
            </p:cNvPr>
            <p:cNvSpPr/>
            <p:nvPr/>
          </p:nvSpPr>
          <p:spPr>
            <a:xfrm>
              <a:off x="7293725" y="-363700"/>
              <a:ext cx="2027400" cy="1495550"/>
            </a:xfrm>
            <a:custGeom>
              <a:avLst/>
              <a:gdLst/>
              <a:ahLst/>
              <a:cxnLst/>
              <a:rect l="l" t="t" r="r" b="b"/>
              <a:pathLst>
                <a:path w="81096" h="59822" extrusionOk="0">
                  <a:moveTo>
                    <a:pt x="78056" y="45108"/>
                  </a:moveTo>
                  <a:lnTo>
                    <a:pt x="78034" y="45126"/>
                  </a:lnTo>
                  <a:lnTo>
                    <a:pt x="78034" y="45126"/>
                  </a:lnTo>
                  <a:cubicBezTo>
                    <a:pt x="78208" y="45126"/>
                    <a:pt x="78387" y="45119"/>
                    <a:pt x="78573" y="45108"/>
                  </a:cubicBezTo>
                  <a:close/>
                  <a:moveTo>
                    <a:pt x="9271" y="1"/>
                  </a:moveTo>
                  <a:lnTo>
                    <a:pt x="9271" y="1"/>
                  </a:lnTo>
                  <a:cubicBezTo>
                    <a:pt x="6353" y="2341"/>
                    <a:pt x="2189" y="7235"/>
                    <a:pt x="4134" y="15654"/>
                  </a:cubicBezTo>
                  <a:cubicBezTo>
                    <a:pt x="4134" y="15654"/>
                    <a:pt x="0" y="23071"/>
                    <a:pt x="5775" y="28846"/>
                  </a:cubicBezTo>
                  <a:cubicBezTo>
                    <a:pt x="5775" y="28846"/>
                    <a:pt x="3800" y="38421"/>
                    <a:pt x="12523" y="43466"/>
                  </a:cubicBezTo>
                  <a:cubicBezTo>
                    <a:pt x="12523" y="43466"/>
                    <a:pt x="15473" y="49926"/>
                    <a:pt x="21006" y="49926"/>
                  </a:cubicBezTo>
                  <a:cubicBezTo>
                    <a:pt x="22533" y="49926"/>
                    <a:pt x="24258" y="49433"/>
                    <a:pt x="26171" y="48178"/>
                  </a:cubicBezTo>
                  <a:cubicBezTo>
                    <a:pt x="26171" y="48178"/>
                    <a:pt x="29440" y="53482"/>
                    <a:pt x="36078" y="53482"/>
                  </a:cubicBezTo>
                  <a:cubicBezTo>
                    <a:pt x="37094" y="53482"/>
                    <a:pt x="38189" y="53358"/>
                    <a:pt x="39363" y="53071"/>
                  </a:cubicBezTo>
                  <a:cubicBezTo>
                    <a:pt x="39363" y="53071"/>
                    <a:pt x="43846" y="58737"/>
                    <a:pt x="51012" y="58737"/>
                  </a:cubicBezTo>
                  <a:cubicBezTo>
                    <a:pt x="52597" y="58737"/>
                    <a:pt x="54313" y="58460"/>
                    <a:pt x="56141" y="57783"/>
                  </a:cubicBezTo>
                  <a:cubicBezTo>
                    <a:pt x="56141" y="57783"/>
                    <a:pt x="60109" y="59822"/>
                    <a:pt x="64436" y="59822"/>
                  </a:cubicBezTo>
                  <a:cubicBezTo>
                    <a:pt x="67618" y="59822"/>
                    <a:pt x="70994" y="58720"/>
                    <a:pt x="73132" y="54895"/>
                  </a:cubicBezTo>
                  <a:cubicBezTo>
                    <a:pt x="73132" y="54895"/>
                    <a:pt x="81096" y="53983"/>
                    <a:pt x="76749" y="46202"/>
                  </a:cubicBezTo>
                  <a:lnTo>
                    <a:pt x="78034" y="45126"/>
                  </a:lnTo>
                  <a:lnTo>
                    <a:pt x="78034" y="45126"/>
                  </a:lnTo>
                  <a:cubicBezTo>
                    <a:pt x="78018" y="45127"/>
                    <a:pt x="78002" y="45127"/>
                    <a:pt x="77986" y="45127"/>
                  </a:cubicBezTo>
                  <a:cubicBezTo>
                    <a:pt x="76392" y="45127"/>
                    <a:pt x="75261" y="44695"/>
                    <a:pt x="73983" y="44287"/>
                  </a:cubicBezTo>
                  <a:cubicBezTo>
                    <a:pt x="69910" y="42980"/>
                    <a:pt x="66901" y="38998"/>
                    <a:pt x="66080" y="34864"/>
                  </a:cubicBezTo>
                  <a:cubicBezTo>
                    <a:pt x="65227" y="35354"/>
                    <a:pt x="64232" y="35581"/>
                    <a:pt x="63213" y="35581"/>
                  </a:cubicBezTo>
                  <a:cubicBezTo>
                    <a:pt x="60056" y="35581"/>
                    <a:pt x="56681" y="33401"/>
                    <a:pt x="56658" y="30092"/>
                  </a:cubicBezTo>
                  <a:cubicBezTo>
                    <a:pt x="55235" y="30643"/>
                    <a:pt x="53777" y="30922"/>
                    <a:pt x="52356" y="30922"/>
                  </a:cubicBezTo>
                  <a:cubicBezTo>
                    <a:pt x="49071" y="30922"/>
                    <a:pt x="45986" y="29430"/>
                    <a:pt x="44013" y="26354"/>
                  </a:cubicBezTo>
                  <a:lnTo>
                    <a:pt x="44013" y="26354"/>
                  </a:lnTo>
                  <a:cubicBezTo>
                    <a:pt x="43892" y="30275"/>
                    <a:pt x="46293" y="33497"/>
                    <a:pt x="50031" y="34469"/>
                  </a:cubicBezTo>
                  <a:cubicBezTo>
                    <a:pt x="51825" y="34925"/>
                    <a:pt x="54378" y="35077"/>
                    <a:pt x="55776" y="36293"/>
                  </a:cubicBezTo>
                  <a:cubicBezTo>
                    <a:pt x="56688" y="37083"/>
                    <a:pt x="56171" y="39181"/>
                    <a:pt x="56840" y="40184"/>
                  </a:cubicBezTo>
                  <a:cubicBezTo>
                    <a:pt x="58059" y="41930"/>
                    <a:pt x="60200" y="42903"/>
                    <a:pt x="62312" y="42903"/>
                  </a:cubicBezTo>
                  <a:cubicBezTo>
                    <a:pt x="63361" y="42903"/>
                    <a:pt x="64403" y="42664"/>
                    <a:pt x="65320" y="42159"/>
                  </a:cubicBezTo>
                  <a:cubicBezTo>
                    <a:pt x="65624" y="43284"/>
                    <a:pt x="65928" y="44439"/>
                    <a:pt x="66202" y="45564"/>
                  </a:cubicBezTo>
                  <a:cubicBezTo>
                    <a:pt x="65077" y="48421"/>
                    <a:pt x="62463" y="50609"/>
                    <a:pt x="59454" y="51217"/>
                  </a:cubicBezTo>
                  <a:cubicBezTo>
                    <a:pt x="58917" y="51321"/>
                    <a:pt x="58369" y="51372"/>
                    <a:pt x="57821" y="51372"/>
                  </a:cubicBezTo>
                  <a:cubicBezTo>
                    <a:pt x="55329" y="51372"/>
                    <a:pt x="52814" y="50325"/>
                    <a:pt x="51095" y="48482"/>
                  </a:cubicBezTo>
                  <a:cubicBezTo>
                    <a:pt x="50216" y="49025"/>
                    <a:pt x="49192" y="49283"/>
                    <a:pt x="48164" y="49283"/>
                  </a:cubicBezTo>
                  <a:cubicBezTo>
                    <a:pt x="46489" y="49283"/>
                    <a:pt x="44801" y="48600"/>
                    <a:pt x="43709" y="47357"/>
                  </a:cubicBezTo>
                  <a:cubicBezTo>
                    <a:pt x="43002" y="47892"/>
                    <a:pt x="42152" y="48133"/>
                    <a:pt x="41288" y="48133"/>
                  </a:cubicBezTo>
                  <a:cubicBezTo>
                    <a:pt x="39107" y="48133"/>
                    <a:pt x="36832" y="46599"/>
                    <a:pt x="36505" y="44378"/>
                  </a:cubicBezTo>
                  <a:cubicBezTo>
                    <a:pt x="35403" y="44742"/>
                    <a:pt x="34247" y="44919"/>
                    <a:pt x="33089" y="44919"/>
                  </a:cubicBezTo>
                  <a:cubicBezTo>
                    <a:pt x="30576" y="44919"/>
                    <a:pt x="28057" y="44085"/>
                    <a:pt x="26080" y="42524"/>
                  </a:cubicBezTo>
                  <a:cubicBezTo>
                    <a:pt x="23192" y="40244"/>
                    <a:pt x="21551" y="36445"/>
                    <a:pt x="21855" y="32767"/>
                  </a:cubicBezTo>
                  <a:lnTo>
                    <a:pt x="21855" y="32767"/>
                  </a:lnTo>
                  <a:cubicBezTo>
                    <a:pt x="21631" y="32818"/>
                    <a:pt x="21408" y="32842"/>
                    <a:pt x="21187" y="32842"/>
                  </a:cubicBezTo>
                  <a:cubicBezTo>
                    <a:pt x="18759" y="32842"/>
                    <a:pt x="16596" y="29942"/>
                    <a:pt x="17599" y="27630"/>
                  </a:cubicBezTo>
                  <a:cubicBezTo>
                    <a:pt x="14742" y="27053"/>
                    <a:pt x="12310" y="24712"/>
                    <a:pt x="11702" y="21855"/>
                  </a:cubicBezTo>
                  <a:cubicBezTo>
                    <a:pt x="11064" y="18998"/>
                    <a:pt x="12219" y="15867"/>
                    <a:pt x="14560" y="14104"/>
                  </a:cubicBezTo>
                  <a:cubicBezTo>
                    <a:pt x="11399" y="13010"/>
                    <a:pt x="8906" y="10183"/>
                    <a:pt x="8177" y="6900"/>
                  </a:cubicBezTo>
                  <a:cubicBezTo>
                    <a:pt x="7690" y="4560"/>
                    <a:pt x="8146" y="2068"/>
                    <a:pt x="9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5;p46">
              <a:extLst>
                <a:ext uri="{FF2B5EF4-FFF2-40B4-BE49-F238E27FC236}">
                  <a16:creationId xmlns:a16="http://schemas.microsoft.com/office/drawing/2014/main" id="{FAA7CEB5-66BC-4832-5389-3CF106B6098A}"/>
                </a:ext>
              </a:extLst>
            </p:cNvPr>
            <p:cNvSpPr/>
            <p:nvPr/>
          </p:nvSpPr>
          <p:spPr>
            <a:xfrm>
              <a:off x="7593875" y="-418400"/>
              <a:ext cx="228750" cy="98150"/>
            </a:xfrm>
            <a:custGeom>
              <a:avLst/>
              <a:gdLst/>
              <a:ahLst/>
              <a:cxnLst/>
              <a:rect l="l" t="t" r="r" b="b"/>
              <a:pathLst>
                <a:path w="9150" h="3926" extrusionOk="0">
                  <a:moveTo>
                    <a:pt x="0" y="0"/>
                  </a:moveTo>
                  <a:lnTo>
                    <a:pt x="0" y="0"/>
                  </a:lnTo>
                  <a:cubicBezTo>
                    <a:pt x="1357" y="2478"/>
                    <a:pt x="4203" y="3925"/>
                    <a:pt x="6981" y="3925"/>
                  </a:cubicBezTo>
                  <a:cubicBezTo>
                    <a:pt x="7066" y="3925"/>
                    <a:pt x="7150" y="3924"/>
                    <a:pt x="7235" y="3921"/>
                  </a:cubicBezTo>
                  <a:lnTo>
                    <a:pt x="7873" y="3830"/>
                  </a:lnTo>
                  <a:lnTo>
                    <a:pt x="8511" y="3708"/>
                  </a:lnTo>
                  <a:cubicBezTo>
                    <a:pt x="8754" y="3648"/>
                    <a:pt x="8967" y="3617"/>
                    <a:pt x="9150" y="3526"/>
                  </a:cubicBezTo>
                  <a:cubicBezTo>
                    <a:pt x="8937" y="3526"/>
                    <a:pt x="8754" y="3587"/>
                    <a:pt x="8511" y="3617"/>
                  </a:cubicBezTo>
                  <a:lnTo>
                    <a:pt x="7873" y="3648"/>
                  </a:lnTo>
                  <a:cubicBezTo>
                    <a:pt x="7749" y="3653"/>
                    <a:pt x="7626" y="3655"/>
                    <a:pt x="7502" y="3655"/>
                  </a:cubicBezTo>
                  <a:cubicBezTo>
                    <a:pt x="4618" y="3655"/>
                    <a:pt x="1778" y="2303"/>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6;p46">
              <a:extLst>
                <a:ext uri="{FF2B5EF4-FFF2-40B4-BE49-F238E27FC236}">
                  <a16:creationId xmlns:a16="http://schemas.microsoft.com/office/drawing/2014/main" id="{13847FF5-3B86-9ED5-F31F-A718FD98013C}"/>
                </a:ext>
              </a:extLst>
            </p:cNvPr>
            <p:cNvSpPr/>
            <p:nvPr/>
          </p:nvSpPr>
          <p:spPr>
            <a:xfrm>
              <a:off x="7809675" y="-438175"/>
              <a:ext cx="78300" cy="300200"/>
            </a:xfrm>
            <a:custGeom>
              <a:avLst/>
              <a:gdLst/>
              <a:ahLst/>
              <a:cxnLst/>
              <a:rect l="l" t="t" r="r" b="b"/>
              <a:pathLst>
                <a:path w="3132" h="12008" extrusionOk="0">
                  <a:moveTo>
                    <a:pt x="1217" y="1"/>
                  </a:moveTo>
                  <a:cubicBezTo>
                    <a:pt x="1" y="3740"/>
                    <a:pt x="609" y="8056"/>
                    <a:pt x="2676" y="11338"/>
                  </a:cubicBezTo>
                  <a:cubicBezTo>
                    <a:pt x="2828" y="11582"/>
                    <a:pt x="2980" y="11764"/>
                    <a:pt x="3132" y="12007"/>
                  </a:cubicBezTo>
                  <a:cubicBezTo>
                    <a:pt x="2949" y="11582"/>
                    <a:pt x="2645" y="11004"/>
                    <a:pt x="2463" y="10579"/>
                  </a:cubicBezTo>
                  <a:cubicBezTo>
                    <a:pt x="973" y="7296"/>
                    <a:pt x="548" y="3557"/>
                    <a:pt x="12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7;p46">
              <a:extLst>
                <a:ext uri="{FF2B5EF4-FFF2-40B4-BE49-F238E27FC236}">
                  <a16:creationId xmlns:a16="http://schemas.microsoft.com/office/drawing/2014/main" id="{425A0208-3970-AED6-E219-12DB6ABEE7E8}"/>
                </a:ext>
              </a:extLst>
            </p:cNvPr>
            <p:cNvSpPr/>
            <p:nvPr/>
          </p:nvSpPr>
          <p:spPr>
            <a:xfrm>
              <a:off x="8065000" y="-917350"/>
              <a:ext cx="304000" cy="526325"/>
            </a:xfrm>
            <a:custGeom>
              <a:avLst/>
              <a:gdLst/>
              <a:ahLst/>
              <a:cxnLst/>
              <a:rect l="l" t="t" r="r" b="b"/>
              <a:pathLst>
                <a:path w="12160" h="21053" extrusionOk="0">
                  <a:moveTo>
                    <a:pt x="11323" y="1"/>
                  </a:moveTo>
                  <a:cubicBezTo>
                    <a:pt x="9669" y="1"/>
                    <a:pt x="8116" y="1236"/>
                    <a:pt x="7387" y="2693"/>
                  </a:cubicBezTo>
                  <a:cubicBezTo>
                    <a:pt x="6492" y="4423"/>
                    <a:pt x="6475" y="6387"/>
                    <a:pt x="6418" y="8297"/>
                  </a:cubicBezTo>
                  <a:lnTo>
                    <a:pt x="6418" y="8297"/>
                  </a:lnTo>
                  <a:cubicBezTo>
                    <a:pt x="5217" y="8732"/>
                    <a:pt x="4108" y="9503"/>
                    <a:pt x="3283" y="10444"/>
                  </a:cubicBezTo>
                  <a:cubicBezTo>
                    <a:pt x="487" y="13454"/>
                    <a:pt x="882" y="18469"/>
                    <a:pt x="4043" y="21052"/>
                  </a:cubicBezTo>
                  <a:cubicBezTo>
                    <a:pt x="1" y="17192"/>
                    <a:pt x="1369" y="10444"/>
                    <a:pt x="6657" y="8560"/>
                  </a:cubicBezTo>
                  <a:lnTo>
                    <a:pt x="6779" y="8529"/>
                  </a:lnTo>
                  <a:lnTo>
                    <a:pt x="6779" y="8408"/>
                  </a:lnTo>
                  <a:cubicBezTo>
                    <a:pt x="6779" y="6554"/>
                    <a:pt x="6809" y="4578"/>
                    <a:pt x="7600" y="2815"/>
                  </a:cubicBezTo>
                  <a:cubicBezTo>
                    <a:pt x="8300" y="1334"/>
                    <a:pt x="9811" y="43"/>
                    <a:pt x="11500" y="43"/>
                  </a:cubicBezTo>
                  <a:cubicBezTo>
                    <a:pt x="11717" y="43"/>
                    <a:pt x="11937" y="65"/>
                    <a:pt x="12159" y="110"/>
                  </a:cubicBezTo>
                  <a:cubicBezTo>
                    <a:pt x="11880" y="36"/>
                    <a:pt x="11600" y="1"/>
                    <a:pt x="1132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8;p46">
              <a:extLst>
                <a:ext uri="{FF2B5EF4-FFF2-40B4-BE49-F238E27FC236}">
                  <a16:creationId xmlns:a16="http://schemas.microsoft.com/office/drawing/2014/main" id="{6CE04A18-FA6F-92EE-0EB5-71FE87507E0F}"/>
                </a:ext>
              </a:extLst>
            </p:cNvPr>
            <p:cNvSpPr/>
            <p:nvPr/>
          </p:nvSpPr>
          <p:spPr>
            <a:xfrm>
              <a:off x="9247400" y="-919775"/>
              <a:ext cx="884550" cy="1199725"/>
            </a:xfrm>
            <a:custGeom>
              <a:avLst/>
              <a:gdLst/>
              <a:ahLst/>
              <a:cxnLst/>
              <a:rect l="l" t="t" r="r" b="b"/>
              <a:pathLst>
                <a:path w="35382" h="47989" extrusionOk="0">
                  <a:moveTo>
                    <a:pt x="2888" y="1"/>
                  </a:moveTo>
                  <a:cubicBezTo>
                    <a:pt x="1870" y="1"/>
                    <a:pt x="869" y="190"/>
                    <a:pt x="0" y="572"/>
                  </a:cubicBezTo>
                  <a:cubicBezTo>
                    <a:pt x="822" y="245"/>
                    <a:pt x="1749" y="82"/>
                    <a:pt x="2692" y="82"/>
                  </a:cubicBezTo>
                  <a:cubicBezTo>
                    <a:pt x="5166" y="82"/>
                    <a:pt x="7742" y="1205"/>
                    <a:pt x="8754" y="3429"/>
                  </a:cubicBezTo>
                  <a:cubicBezTo>
                    <a:pt x="9271" y="4432"/>
                    <a:pt x="9545" y="5587"/>
                    <a:pt x="9727" y="6712"/>
                  </a:cubicBezTo>
                  <a:lnTo>
                    <a:pt x="9849" y="6712"/>
                  </a:lnTo>
                  <a:cubicBezTo>
                    <a:pt x="10340" y="6660"/>
                    <a:pt x="10839" y="6633"/>
                    <a:pt x="11338" y="6633"/>
                  </a:cubicBezTo>
                  <a:cubicBezTo>
                    <a:pt x="13806" y="6633"/>
                    <a:pt x="16307" y="7293"/>
                    <a:pt x="18177" y="8961"/>
                  </a:cubicBezTo>
                  <a:cubicBezTo>
                    <a:pt x="20426" y="10937"/>
                    <a:pt x="21490" y="14250"/>
                    <a:pt x="20487" y="17076"/>
                  </a:cubicBezTo>
                  <a:cubicBezTo>
                    <a:pt x="24013" y="18505"/>
                    <a:pt x="27509" y="20693"/>
                    <a:pt x="28968" y="24402"/>
                  </a:cubicBezTo>
                  <a:cubicBezTo>
                    <a:pt x="30700" y="27836"/>
                    <a:pt x="30670" y="31788"/>
                    <a:pt x="31217" y="35557"/>
                  </a:cubicBezTo>
                  <a:lnTo>
                    <a:pt x="31217" y="35648"/>
                  </a:lnTo>
                  <a:lnTo>
                    <a:pt x="31247" y="35679"/>
                  </a:lnTo>
                  <a:cubicBezTo>
                    <a:pt x="32190" y="36408"/>
                    <a:pt x="33041" y="37259"/>
                    <a:pt x="33649" y="38293"/>
                  </a:cubicBezTo>
                  <a:cubicBezTo>
                    <a:pt x="35381" y="41271"/>
                    <a:pt x="34895" y="46074"/>
                    <a:pt x="31825" y="47989"/>
                  </a:cubicBezTo>
                  <a:cubicBezTo>
                    <a:pt x="34013" y="46773"/>
                    <a:pt x="34895" y="44098"/>
                    <a:pt x="34864" y="41727"/>
                  </a:cubicBezTo>
                  <a:cubicBezTo>
                    <a:pt x="34864" y="39241"/>
                    <a:pt x="33447" y="36991"/>
                    <a:pt x="31515" y="35500"/>
                  </a:cubicBezTo>
                  <a:lnTo>
                    <a:pt x="31515" y="35500"/>
                  </a:lnTo>
                  <a:cubicBezTo>
                    <a:pt x="31214" y="32662"/>
                    <a:pt x="30969" y="29794"/>
                    <a:pt x="30335" y="27016"/>
                  </a:cubicBezTo>
                  <a:cubicBezTo>
                    <a:pt x="29484" y="24219"/>
                    <a:pt x="28177" y="21453"/>
                    <a:pt x="25806" y="19660"/>
                  </a:cubicBezTo>
                  <a:cubicBezTo>
                    <a:pt x="24333" y="18481"/>
                    <a:pt x="22660" y="17646"/>
                    <a:pt x="20926" y="16931"/>
                  </a:cubicBezTo>
                  <a:lnTo>
                    <a:pt x="20926" y="16931"/>
                  </a:lnTo>
                  <a:cubicBezTo>
                    <a:pt x="21757" y="14018"/>
                    <a:pt x="20632" y="10721"/>
                    <a:pt x="18390" y="8718"/>
                  </a:cubicBezTo>
                  <a:cubicBezTo>
                    <a:pt x="16516" y="7065"/>
                    <a:pt x="14021" y="6394"/>
                    <a:pt x="11556" y="6394"/>
                  </a:cubicBezTo>
                  <a:cubicBezTo>
                    <a:pt x="11028" y="6394"/>
                    <a:pt x="10502" y="6424"/>
                    <a:pt x="9983" y="6483"/>
                  </a:cubicBezTo>
                  <a:lnTo>
                    <a:pt x="9983" y="6483"/>
                  </a:lnTo>
                  <a:cubicBezTo>
                    <a:pt x="9799" y="5396"/>
                    <a:pt x="9497" y="4338"/>
                    <a:pt x="8967" y="3338"/>
                  </a:cubicBezTo>
                  <a:cubicBezTo>
                    <a:pt x="7934" y="1120"/>
                    <a:pt x="5360" y="1"/>
                    <a:pt x="28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9;p46">
              <a:extLst>
                <a:ext uri="{FF2B5EF4-FFF2-40B4-BE49-F238E27FC236}">
                  <a16:creationId xmlns:a16="http://schemas.microsoft.com/office/drawing/2014/main" id="{F22C757D-A2CE-9747-71D8-5AFC3D114D15}"/>
                </a:ext>
              </a:extLst>
            </p:cNvPr>
            <p:cNvSpPr/>
            <p:nvPr/>
          </p:nvSpPr>
          <p:spPr>
            <a:xfrm>
              <a:off x="9982225" y="333125"/>
              <a:ext cx="158825" cy="421750"/>
            </a:xfrm>
            <a:custGeom>
              <a:avLst/>
              <a:gdLst/>
              <a:ahLst/>
              <a:cxnLst/>
              <a:rect l="l" t="t" r="r" b="b"/>
              <a:pathLst>
                <a:path w="6353" h="16870" extrusionOk="0">
                  <a:moveTo>
                    <a:pt x="1581" y="0"/>
                  </a:moveTo>
                  <a:lnTo>
                    <a:pt x="1581" y="0"/>
                  </a:lnTo>
                  <a:cubicBezTo>
                    <a:pt x="2736" y="1125"/>
                    <a:pt x="3587" y="2523"/>
                    <a:pt x="4134" y="4043"/>
                  </a:cubicBezTo>
                  <a:cubicBezTo>
                    <a:pt x="5866" y="8663"/>
                    <a:pt x="4012" y="14134"/>
                    <a:pt x="0" y="16870"/>
                  </a:cubicBezTo>
                  <a:cubicBezTo>
                    <a:pt x="4347" y="14438"/>
                    <a:pt x="6353" y="8602"/>
                    <a:pt x="4407" y="3982"/>
                  </a:cubicBezTo>
                  <a:cubicBezTo>
                    <a:pt x="3800" y="2462"/>
                    <a:pt x="2827" y="1064"/>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0;p46">
              <a:extLst>
                <a:ext uri="{FF2B5EF4-FFF2-40B4-BE49-F238E27FC236}">
                  <a16:creationId xmlns:a16="http://schemas.microsoft.com/office/drawing/2014/main" id="{C3AF45ED-2FBD-2753-26CE-A8AB0E249CD4}"/>
                </a:ext>
              </a:extLst>
            </p:cNvPr>
            <p:cNvSpPr/>
            <p:nvPr/>
          </p:nvSpPr>
          <p:spPr>
            <a:xfrm>
              <a:off x="10068075" y="-406250"/>
              <a:ext cx="129975" cy="338175"/>
            </a:xfrm>
            <a:custGeom>
              <a:avLst/>
              <a:gdLst/>
              <a:ahLst/>
              <a:cxnLst/>
              <a:rect l="l" t="t" r="r" b="b"/>
              <a:pathLst>
                <a:path w="5199" h="13527" extrusionOk="0">
                  <a:moveTo>
                    <a:pt x="1460" y="1"/>
                  </a:moveTo>
                  <a:lnTo>
                    <a:pt x="1460" y="1"/>
                  </a:lnTo>
                  <a:cubicBezTo>
                    <a:pt x="1885" y="487"/>
                    <a:pt x="2220" y="1034"/>
                    <a:pt x="2524" y="1611"/>
                  </a:cubicBezTo>
                  <a:cubicBezTo>
                    <a:pt x="4712" y="5563"/>
                    <a:pt x="3588" y="10761"/>
                    <a:pt x="1" y="13527"/>
                  </a:cubicBezTo>
                  <a:cubicBezTo>
                    <a:pt x="4013" y="11064"/>
                    <a:pt x="5198" y="5441"/>
                    <a:pt x="2676" y="1490"/>
                  </a:cubicBezTo>
                  <a:cubicBezTo>
                    <a:pt x="2341" y="943"/>
                    <a:pt x="1916" y="456"/>
                    <a:pt x="146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1;p46">
              <a:extLst>
                <a:ext uri="{FF2B5EF4-FFF2-40B4-BE49-F238E27FC236}">
                  <a16:creationId xmlns:a16="http://schemas.microsoft.com/office/drawing/2014/main" id="{19968C9A-A193-EED6-CAD7-EB53203B2D6A}"/>
                </a:ext>
              </a:extLst>
            </p:cNvPr>
            <p:cNvSpPr/>
            <p:nvPr/>
          </p:nvSpPr>
          <p:spPr>
            <a:xfrm>
              <a:off x="9349975" y="59550"/>
              <a:ext cx="472300" cy="471200"/>
            </a:xfrm>
            <a:custGeom>
              <a:avLst/>
              <a:gdLst/>
              <a:ahLst/>
              <a:cxnLst/>
              <a:rect l="l" t="t" r="r" b="b"/>
              <a:pathLst>
                <a:path w="18892" h="18848" extrusionOk="0">
                  <a:moveTo>
                    <a:pt x="16688" y="1"/>
                  </a:moveTo>
                  <a:lnTo>
                    <a:pt x="16688" y="1"/>
                  </a:lnTo>
                  <a:cubicBezTo>
                    <a:pt x="18587" y="3652"/>
                    <a:pt x="15995" y="7864"/>
                    <a:pt x="12040" y="7864"/>
                  </a:cubicBezTo>
                  <a:cubicBezTo>
                    <a:pt x="11879" y="7864"/>
                    <a:pt x="11716" y="7857"/>
                    <a:pt x="11551" y="7843"/>
                  </a:cubicBezTo>
                  <a:lnTo>
                    <a:pt x="11126" y="7813"/>
                  </a:lnTo>
                  <a:lnTo>
                    <a:pt x="11399" y="8117"/>
                  </a:lnTo>
                  <a:cubicBezTo>
                    <a:pt x="13527" y="10822"/>
                    <a:pt x="12402" y="14956"/>
                    <a:pt x="9667" y="16840"/>
                  </a:cubicBezTo>
                  <a:cubicBezTo>
                    <a:pt x="7878" y="18172"/>
                    <a:pt x="5699" y="18685"/>
                    <a:pt x="3487" y="18685"/>
                  </a:cubicBezTo>
                  <a:cubicBezTo>
                    <a:pt x="2317" y="18685"/>
                    <a:pt x="1137" y="18541"/>
                    <a:pt x="1" y="18299"/>
                  </a:cubicBezTo>
                  <a:lnTo>
                    <a:pt x="1" y="18299"/>
                  </a:lnTo>
                  <a:cubicBezTo>
                    <a:pt x="1268" y="18643"/>
                    <a:pt x="2610" y="18848"/>
                    <a:pt x="3944" y="18848"/>
                  </a:cubicBezTo>
                  <a:cubicBezTo>
                    <a:pt x="6033" y="18848"/>
                    <a:pt x="8105" y="18345"/>
                    <a:pt x="9849" y="17083"/>
                  </a:cubicBezTo>
                  <a:cubicBezTo>
                    <a:pt x="12671" y="15231"/>
                    <a:pt x="13901" y="11105"/>
                    <a:pt x="11890" y="8224"/>
                  </a:cubicBezTo>
                  <a:lnTo>
                    <a:pt x="11890" y="8224"/>
                  </a:lnTo>
                  <a:cubicBezTo>
                    <a:pt x="11913" y="8224"/>
                    <a:pt x="11937" y="8225"/>
                    <a:pt x="11960" y="8225"/>
                  </a:cubicBezTo>
                  <a:cubicBezTo>
                    <a:pt x="16127" y="8225"/>
                    <a:pt x="18891" y="3673"/>
                    <a:pt x="166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2;p46">
              <a:extLst>
                <a:ext uri="{FF2B5EF4-FFF2-40B4-BE49-F238E27FC236}">
                  <a16:creationId xmlns:a16="http://schemas.microsoft.com/office/drawing/2014/main" id="{B9FB03DB-B5A4-B84B-F898-04077D4111A6}"/>
                </a:ext>
              </a:extLst>
            </p:cNvPr>
            <p:cNvSpPr/>
            <p:nvPr/>
          </p:nvSpPr>
          <p:spPr>
            <a:xfrm>
              <a:off x="8292975" y="206000"/>
              <a:ext cx="121600" cy="58750"/>
            </a:xfrm>
            <a:custGeom>
              <a:avLst/>
              <a:gdLst/>
              <a:ahLst/>
              <a:cxnLst/>
              <a:rect l="l" t="t" r="r" b="b"/>
              <a:pathLst>
                <a:path w="4864" h="2350" extrusionOk="0">
                  <a:moveTo>
                    <a:pt x="3584" y="1"/>
                  </a:moveTo>
                  <a:cubicBezTo>
                    <a:pt x="2084" y="1"/>
                    <a:pt x="541" y="939"/>
                    <a:pt x="0" y="2350"/>
                  </a:cubicBezTo>
                  <a:cubicBezTo>
                    <a:pt x="1086" y="986"/>
                    <a:pt x="2682" y="233"/>
                    <a:pt x="4391" y="233"/>
                  </a:cubicBezTo>
                  <a:cubicBezTo>
                    <a:pt x="4548" y="233"/>
                    <a:pt x="4705" y="240"/>
                    <a:pt x="4864" y="253"/>
                  </a:cubicBezTo>
                  <a:cubicBezTo>
                    <a:pt x="4458" y="81"/>
                    <a:pt x="4023" y="1"/>
                    <a:pt x="35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3;p46">
              <a:extLst>
                <a:ext uri="{FF2B5EF4-FFF2-40B4-BE49-F238E27FC236}">
                  <a16:creationId xmlns:a16="http://schemas.microsoft.com/office/drawing/2014/main" id="{EADAB346-6DF4-BFD5-2A75-60096212FED7}"/>
                </a:ext>
              </a:extLst>
            </p:cNvPr>
            <p:cNvSpPr/>
            <p:nvPr/>
          </p:nvSpPr>
          <p:spPr>
            <a:xfrm>
              <a:off x="8364400" y="228250"/>
              <a:ext cx="874675" cy="539550"/>
            </a:xfrm>
            <a:custGeom>
              <a:avLst/>
              <a:gdLst/>
              <a:ahLst/>
              <a:cxnLst/>
              <a:rect l="l" t="t" r="r" b="b"/>
              <a:pathLst>
                <a:path w="34987" h="21582" extrusionOk="0">
                  <a:moveTo>
                    <a:pt x="1" y="1"/>
                  </a:moveTo>
                  <a:cubicBezTo>
                    <a:pt x="1057" y="4572"/>
                    <a:pt x="5273" y="7546"/>
                    <a:pt x="9670" y="7546"/>
                  </a:cubicBezTo>
                  <a:cubicBezTo>
                    <a:pt x="11013" y="7546"/>
                    <a:pt x="12374" y="7268"/>
                    <a:pt x="13666" y="6674"/>
                  </a:cubicBezTo>
                  <a:lnTo>
                    <a:pt x="13666" y="6674"/>
                  </a:lnTo>
                  <a:cubicBezTo>
                    <a:pt x="13626" y="8847"/>
                    <a:pt x="15276" y="10761"/>
                    <a:pt x="17235" y="11521"/>
                  </a:cubicBezTo>
                  <a:cubicBezTo>
                    <a:pt x="18168" y="11850"/>
                    <a:pt x="19151" y="11981"/>
                    <a:pt x="20160" y="11981"/>
                  </a:cubicBezTo>
                  <a:cubicBezTo>
                    <a:pt x="20269" y="11981"/>
                    <a:pt x="20378" y="11980"/>
                    <a:pt x="20487" y="11977"/>
                  </a:cubicBezTo>
                  <a:cubicBezTo>
                    <a:pt x="21506" y="11892"/>
                    <a:pt x="22498" y="11702"/>
                    <a:pt x="23464" y="11430"/>
                  </a:cubicBezTo>
                  <a:lnTo>
                    <a:pt x="23464" y="11430"/>
                  </a:lnTo>
                  <a:cubicBezTo>
                    <a:pt x="24265" y="17017"/>
                    <a:pt x="29374" y="21552"/>
                    <a:pt x="34986" y="21582"/>
                  </a:cubicBezTo>
                  <a:cubicBezTo>
                    <a:pt x="29302" y="21339"/>
                    <a:pt x="24317" y="16658"/>
                    <a:pt x="23740" y="11004"/>
                  </a:cubicBezTo>
                  <a:cubicBezTo>
                    <a:pt x="22546" y="11378"/>
                    <a:pt x="21269" y="11648"/>
                    <a:pt x="20000" y="11648"/>
                  </a:cubicBezTo>
                  <a:cubicBezTo>
                    <a:pt x="19104" y="11648"/>
                    <a:pt x="18212" y="11513"/>
                    <a:pt x="17357" y="11186"/>
                  </a:cubicBezTo>
                  <a:cubicBezTo>
                    <a:pt x="15472" y="10457"/>
                    <a:pt x="13831" y="8542"/>
                    <a:pt x="13983" y="6505"/>
                  </a:cubicBezTo>
                  <a:lnTo>
                    <a:pt x="14013" y="6202"/>
                  </a:lnTo>
                  <a:lnTo>
                    <a:pt x="13740" y="6323"/>
                  </a:lnTo>
                  <a:cubicBezTo>
                    <a:pt x="12393" y="6967"/>
                    <a:pt x="10972" y="7267"/>
                    <a:pt x="9572" y="7267"/>
                  </a:cubicBezTo>
                  <a:cubicBezTo>
                    <a:pt x="5285" y="7267"/>
                    <a:pt x="1192" y="444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4;p46">
              <a:extLst>
                <a:ext uri="{FF2B5EF4-FFF2-40B4-BE49-F238E27FC236}">
                  <a16:creationId xmlns:a16="http://schemas.microsoft.com/office/drawing/2014/main" id="{11C0E41C-8D52-2ED6-AC9A-3C58AEA17ECB}"/>
                </a:ext>
              </a:extLst>
            </p:cNvPr>
            <p:cNvSpPr/>
            <p:nvPr/>
          </p:nvSpPr>
          <p:spPr>
            <a:xfrm>
              <a:off x="7837250" y="164425"/>
              <a:ext cx="932950" cy="647600"/>
            </a:xfrm>
            <a:custGeom>
              <a:avLst/>
              <a:gdLst/>
              <a:ahLst/>
              <a:cxnLst/>
              <a:rect l="l" t="t" r="r" b="b"/>
              <a:pathLst>
                <a:path w="37318" h="25904" extrusionOk="0">
                  <a:moveTo>
                    <a:pt x="1390" y="1"/>
                  </a:moveTo>
                  <a:lnTo>
                    <a:pt x="1390" y="1"/>
                  </a:lnTo>
                  <a:cubicBezTo>
                    <a:pt x="1" y="6886"/>
                    <a:pt x="5033" y="13832"/>
                    <a:pt x="12015" y="14696"/>
                  </a:cubicBezTo>
                  <a:lnTo>
                    <a:pt x="12015" y="14696"/>
                  </a:lnTo>
                  <a:cubicBezTo>
                    <a:pt x="12673" y="19752"/>
                    <a:pt x="17081" y="23148"/>
                    <a:pt x="21743" y="23148"/>
                  </a:cubicBezTo>
                  <a:cubicBezTo>
                    <a:pt x="23239" y="23148"/>
                    <a:pt x="24762" y="22798"/>
                    <a:pt x="26195" y="22041"/>
                  </a:cubicBezTo>
                  <a:lnTo>
                    <a:pt x="26195" y="22041"/>
                  </a:lnTo>
                  <a:cubicBezTo>
                    <a:pt x="27829" y="24478"/>
                    <a:pt x="30773" y="25904"/>
                    <a:pt x="33683" y="25904"/>
                  </a:cubicBezTo>
                  <a:cubicBezTo>
                    <a:pt x="34937" y="25904"/>
                    <a:pt x="36184" y="25639"/>
                    <a:pt x="37318" y="25077"/>
                  </a:cubicBezTo>
                  <a:lnTo>
                    <a:pt x="37318" y="25077"/>
                  </a:lnTo>
                  <a:cubicBezTo>
                    <a:pt x="36251" y="25546"/>
                    <a:pt x="35093" y="25769"/>
                    <a:pt x="33931" y="25769"/>
                  </a:cubicBezTo>
                  <a:cubicBezTo>
                    <a:pt x="30954" y="25769"/>
                    <a:pt x="27950" y="24308"/>
                    <a:pt x="26376" y="21794"/>
                  </a:cubicBezTo>
                  <a:lnTo>
                    <a:pt x="26284" y="21673"/>
                  </a:lnTo>
                  <a:lnTo>
                    <a:pt x="26163" y="21733"/>
                  </a:lnTo>
                  <a:cubicBezTo>
                    <a:pt x="24744" y="22491"/>
                    <a:pt x="23244" y="22840"/>
                    <a:pt x="21775" y="22840"/>
                  </a:cubicBezTo>
                  <a:cubicBezTo>
                    <a:pt x="17229" y="22840"/>
                    <a:pt x="12976" y="19499"/>
                    <a:pt x="12333" y="14560"/>
                  </a:cubicBezTo>
                  <a:lnTo>
                    <a:pt x="12333" y="14408"/>
                  </a:lnTo>
                  <a:lnTo>
                    <a:pt x="12181" y="14408"/>
                  </a:lnTo>
                  <a:cubicBezTo>
                    <a:pt x="5311" y="13618"/>
                    <a:pt x="266" y="6840"/>
                    <a:pt x="139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5;p46">
              <a:extLst>
                <a:ext uri="{FF2B5EF4-FFF2-40B4-BE49-F238E27FC236}">
                  <a16:creationId xmlns:a16="http://schemas.microsoft.com/office/drawing/2014/main" id="{51A13B6E-D3BF-FDDD-A13C-D9222A583709}"/>
                </a:ext>
              </a:extLst>
            </p:cNvPr>
            <p:cNvSpPr/>
            <p:nvPr/>
          </p:nvSpPr>
          <p:spPr>
            <a:xfrm>
              <a:off x="8710150" y="725925"/>
              <a:ext cx="83025" cy="123950"/>
            </a:xfrm>
            <a:custGeom>
              <a:avLst/>
              <a:gdLst/>
              <a:ahLst/>
              <a:cxnLst/>
              <a:rect l="l" t="t" r="r" b="b"/>
              <a:pathLst>
                <a:path w="3321" h="4958" extrusionOk="0">
                  <a:moveTo>
                    <a:pt x="108" y="0"/>
                  </a:moveTo>
                  <a:cubicBezTo>
                    <a:pt x="72" y="0"/>
                    <a:pt x="37" y="1"/>
                    <a:pt x="1" y="3"/>
                  </a:cubicBezTo>
                  <a:cubicBezTo>
                    <a:pt x="2615" y="580"/>
                    <a:pt x="2949" y="3863"/>
                    <a:pt x="517" y="4957"/>
                  </a:cubicBezTo>
                  <a:cubicBezTo>
                    <a:pt x="1125" y="4866"/>
                    <a:pt x="1672" y="4501"/>
                    <a:pt x="2037" y="4015"/>
                  </a:cubicBezTo>
                  <a:cubicBezTo>
                    <a:pt x="3321" y="2433"/>
                    <a:pt x="2054" y="0"/>
                    <a:pt x="1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6;p46">
              <a:extLst>
                <a:ext uri="{FF2B5EF4-FFF2-40B4-BE49-F238E27FC236}">
                  <a16:creationId xmlns:a16="http://schemas.microsoft.com/office/drawing/2014/main" id="{24EF0702-6007-0C9E-F559-2DA56BA3FBCC}"/>
                </a:ext>
              </a:extLst>
            </p:cNvPr>
            <p:cNvSpPr/>
            <p:nvPr/>
          </p:nvSpPr>
          <p:spPr>
            <a:xfrm>
              <a:off x="9707125" y="49225"/>
              <a:ext cx="131500" cy="49875"/>
            </a:xfrm>
            <a:custGeom>
              <a:avLst/>
              <a:gdLst/>
              <a:ahLst/>
              <a:cxnLst/>
              <a:rect l="l" t="t" r="r" b="b"/>
              <a:pathLst>
                <a:path w="5260" h="1995" extrusionOk="0">
                  <a:moveTo>
                    <a:pt x="3964" y="0"/>
                  </a:moveTo>
                  <a:cubicBezTo>
                    <a:pt x="2440" y="0"/>
                    <a:pt x="873" y="769"/>
                    <a:pt x="1" y="1995"/>
                  </a:cubicBezTo>
                  <a:cubicBezTo>
                    <a:pt x="1484" y="808"/>
                    <a:pt x="3229" y="200"/>
                    <a:pt x="5121" y="200"/>
                  </a:cubicBezTo>
                  <a:cubicBezTo>
                    <a:pt x="5167" y="200"/>
                    <a:pt x="5213" y="201"/>
                    <a:pt x="5259" y="201"/>
                  </a:cubicBezTo>
                  <a:cubicBezTo>
                    <a:pt x="4843" y="65"/>
                    <a:pt x="4405" y="0"/>
                    <a:pt x="396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7;p46">
              <a:extLst>
                <a:ext uri="{FF2B5EF4-FFF2-40B4-BE49-F238E27FC236}">
                  <a16:creationId xmlns:a16="http://schemas.microsoft.com/office/drawing/2014/main" id="{27140B1D-C1CA-5459-AAB1-A69C22A22234}"/>
                </a:ext>
              </a:extLst>
            </p:cNvPr>
            <p:cNvSpPr/>
            <p:nvPr/>
          </p:nvSpPr>
          <p:spPr>
            <a:xfrm>
              <a:off x="7604500" y="-1127650"/>
              <a:ext cx="2500850" cy="1097575"/>
            </a:xfrm>
            <a:custGeom>
              <a:avLst/>
              <a:gdLst/>
              <a:ahLst/>
              <a:cxnLst/>
              <a:rect l="l" t="t" r="r" b="b"/>
              <a:pathLst>
                <a:path w="100034" h="43903" extrusionOk="0">
                  <a:moveTo>
                    <a:pt x="39867" y="0"/>
                  </a:moveTo>
                  <a:cubicBezTo>
                    <a:pt x="35116" y="0"/>
                    <a:pt x="29346" y="1174"/>
                    <a:pt x="23740" y="5300"/>
                  </a:cubicBezTo>
                  <a:cubicBezTo>
                    <a:pt x="23740" y="5300"/>
                    <a:pt x="23491" y="5277"/>
                    <a:pt x="23059" y="5277"/>
                  </a:cubicBezTo>
                  <a:cubicBezTo>
                    <a:pt x="20487" y="5277"/>
                    <a:pt x="11437" y="6080"/>
                    <a:pt x="10032" y="17245"/>
                  </a:cubicBezTo>
                  <a:cubicBezTo>
                    <a:pt x="10032" y="17245"/>
                    <a:pt x="2098" y="17944"/>
                    <a:pt x="1" y="26091"/>
                  </a:cubicBezTo>
                  <a:cubicBezTo>
                    <a:pt x="1872" y="22400"/>
                    <a:pt x="5992" y="19907"/>
                    <a:pt x="10124" y="19907"/>
                  </a:cubicBezTo>
                  <a:cubicBezTo>
                    <a:pt x="10960" y="19907"/>
                    <a:pt x="11797" y="20009"/>
                    <a:pt x="12615" y="20224"/>
                  </a:cubicBezTo>
                  <a:cubicBezTo>
                    <a:pt x="13375" y="16972"/>
                    <a:pt x="14257" y="13537"/>
                    <a:pt x="16627" y="11227"/>
                  </a:cubicBezTo>
                  <a:cubicBezTo>
                    <a:pt x="17869" y="10063"/>
                    <a:pt x="19656" y="9399"/>
                    <a:pt x="21352" y="9399"/>
                  </a:cubicBezTo>
                  <a:cubicBezTo>
                    <a:pt x="22978" y="9399"/>
                    <a:pt x="24519" y="10010"/>
                    <a:pt x="25412" y="11379"/>
                  </a:cubicBezTo>
                  <a:cubicBezTo>
                    <a:pt x="27783" y="7154"/>
                    <a:pt x="32281" y="4206"/>
                    <a:pt x="37084" y="3659"/>
                  </a:cubicBezTo>
                  <a:cubicBezTo>
                    <a:pt x="37594" y="3604"/>
                    <a:pt x="38106" y="3577"/>
                    <a:pt x="38618" y="3577"/>
                  </a:cubicBezTo>
                  <a:cubicBezTo>
                    <a:pt x="42955" y="3577"/>
                    <a:pt x="47269" y="5499"/>
                    <a:pt x="50123" y="8735"/>
                  </a:cubicBezTo>
                  <a:cubicBezTo>
                    <a:pt x="52285" y="7021"/>
                    <a:pt x="55038" y="6169"/>
                    <a:pt x="57791" y="6169"/>
                  </a:cubicBezTo>
                  <a:cubicBezTo>
                    <a:pt x="60654" y="6169"/>
                    <a:pt x="63517" y="7089"/>
                    <a:pt x="65716" y="8917"/>
                  </a:cubicBezTo>
                  <a:cubicBezTo>
                    <a:pt x="66623" y="8504"/>
                    <a:pt x="67623" y="8301"/>
                    <a:pt x="68627" y="8301"/>
                  </a:cubicBezTo>
                  <a:cubicBezTo>
                    <a:pt x="69912" y="8301"/>
                    <a:pt x="71203" y="8633"/>
                    <a:pt x="72312" y="9282"/>
                  </a:cubicBezTo>
                  <a:cubicBezTo>
                    <a:pt x="74227" y="10467"/>
                    <a:pt x="75534" y="12686"/>
                    <a:pt x="75656" y="14966"/>
                  </a:cubicBezTo>
                  <a:cubicBezTo>
                    <a:pt x="76355" y="14787"/>
                    <a:pt x="77075" y="14701"/>
                    <a:pt x="77795" y="14701"/>
                  </a:cubicBezTo>
                  <a:cubicBezTo>
                    <a:pt x="80143" y="14701"/>
                    <a:pt x="82499" y="15617"/>
                    <a:pt x="84197" y="17245"/>
                  </a:cubicBezTo>
                  <a:cubicBezTo>
                    <a:pt x="86386" y="19373"/>
                    <a:pt x="87419" y="22717"/>
                    <a:pt x="86750" y="25695"/>
                  </a:cubicBezTo>
                  <a:cubicBezTo>
                    <a:pt x="90459" y="26364"/>
                    <a:pt x="93437" y="29404"/>
                    <a:pt x="94988" y="32838"/>
                  </a:cubicBezTo>
                  <a:cubicBezTo>
                    <a:pt x="96538" y="36273"/>
                    <a:pt x="96902" y="40133"/>
                    <a:pt x="97328" y="43902"/>
                  </a:cubicBezTo>
                  <a:cubicBezTo>
                    <a:pt x="99547" y="40376"/>
                    <a:pt x="100033" y="35817"/>
                    <a:pt x="98544" y="31896"/>
                  </a:cubicBezTo>
                  <a:cubicBezTo>
                    <a:pt x="97085" y="27975"/>
                    <a:pt x="93741" y="24875"/>
                    <a:pt x="89729" y="23659"/>
                  </a:cubicBezTo>
                  <a:cubicBezTo>
                    <a:pt x="90155" y="20194"/>
                    <a:pt x="89060" y="16577"/>
                    <a:pt x="86750" y="13993"/>
                  </a:cubicBezTo>
                  <a:cubicBezTo>
                    <a:pt x="84432" y="11434"/>
                    <a:pt x="81041" y="9889"/>
                    <a:pt x="77610" y="9889"/>
                  </a:cubicBezTo>
                  <a:cubicBezTo>
                    <a:pt x="77577" y="9889"/>
                    <a:pt x="77543" y="9889"/>
                    <a:pt x="77510" y="9890"/>
                  </a:cubicBezTo>
                  <a:cubicBezTo>
                    <a:pt x="77084" y="8917"/>
                    <a:pt x="76568" y="8005"/>
                    <a:pt x="75990" y="7124"/>
                  </a:cubicBezTo>
                  <a:cubicBezTo>
                    <a:pt x="75221" y="7085"/>
                    <a:pt x="74416" y="7047"/>
                    <a:pt x="73582" y="7047"/>
                  </a:cubicBezTo>
                  <a:cubicBezTo>
                    <a:pt x="73097" y="7047"/>
                    <a:pt x="72602" y="7060"/>
                    <a:pt x="72100" y="7093"/>
                  </a:cubicBezTo>
                  <a:cubicBezTo>
                    <a:pt x="72100" y="7093"/>
                    <a:pt x="65688" y="1475"/>
                    <a:pt x="55997" y="1475"/>
                  </a:cubicBezTo>
                  <a:cubicBezTo>
                    <a:pt x="54305" y="1475"/>
                    <a:pt x="52514" y="1646"/>
                    <a:pt x="50640" y="2048"/>
                  </a:cubicBezTo>
                  <a:cubicBezTo>
                    <a:pt x="50640" y="2048"/>
                    <a:pt x="46142" y="0"/>
                    <a:pt x="3986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788;p46">
            <a:extLst>
              <a:ext uri="{FF2B5EF4-FFF2-40B4-BE49-F238E27FC236}">
                <a16:creationId xmlns:a16="http://schemas.microsoft.com/office/drawing/2014/main" id="{A386215E-AB12-7244-CF17-2BF0F0ADD5D9}"/>
              </a:ext>
            </a:extLst>
          </p:cNvPr>
          <p:cNvSpPr/>
          <p:nvPr/>
        </p:nvSpPr>
        <p:spPr>
          <a:xfrm flipH="1">
            <a:off x="6396016" y="2211016"/>
            <a:ext cx="2027400" cy="1495550"/>
          </a:xfrm>
          <a:custGeom>
            <a:avLst/>
            <a:gdLst/>
            <a:ahLst/>
            <a:cxnLst/>
            <a:rect l="l" t="t" r="r" b="b"/>
            <a:pathLst>
              <a:path w="81096" h="59822" extrusionOk="0">
                <a:moveTo>
                  <a:pt x="78056" y="45108"/>
                </a:moveTo>
                <a:lnTo>
                  <a:pt x="78034" y="45126"/>
                </a:lnTo>
                <a:lnTo>
                  <a:pt x="78034" y="45126"/>
                </a:lnTo>
                <a:cubicBezTo>
                  <a:pt x="78208" y="45126"/>
                  <a:pt x="78387" y="45119"/>
                  <a:pt x="78573" y="45108"/>
                </a:cubicBezTo>
                <a:close/>
                <a:moveTo>
                  <a:pt x="9271" y="1"/>
                </a:moveTo>
                <a:lnTo>
                  <a:pt x="9271" y="1"/>
                </a:lnTo>
                <a:cubicBezTo>
                  <a:pt x="6353" y="2341"/>
                  <a:pt x="2189" y="7235"/>
                  <a:pt x="4134" y="15654"/>
                </a:cubicBezTo>
                <a:cubicBezTo>
                  <a:pt x="4134" y="15654"/>
                  <a:pt x="0" y="23071"/>
                  <a:pt x="5775" y="28846"/>
                </a:cubicBezTo>
                <a:cubicBezTo>
                  <a:pt x="5775" y="28846"/>
                  <a:pt x="3800" y="38421"/>
                  <a:pt x="12523" y="43466"/>
                </a:cubicBezTo>
                <a:cubicBezTo>
                  <a:pt x="12523" y="43466"/>
                  <a:pt x="15473" y="49926"/>
                  <a:pt x="21006" y="49926"/>
                </a:cubicBezTo>
                <a:cubicBezTo>
                  <a:pt x="22533" y="49926"/>
                  <a:pt x="24258" y="49433"/>
                  <a:pt x="26171" y="48178"/>
                </a:cubicBezTo>
                <a:cubicBezTo>
                  <a:pt x="26171" y="48178"/>
                  <a:pt x="29440" y="53482"/>
                  <a:pt x="36078" y="53482"/>
                </a:cubicBezTo>
                <a:cubicBezTo>
                  <a:pt x="37094" y="53482"/>
                  <a:pt x="38189" y="53358"/>
                  <a:pt x="39363" y="53071"/>
                </a:cubicBezTo>
                <a:cubicBezTo>
                  <a:pt x="39363" y="53071"/>
                  <a:pt x="43846" y="58737"/>
                  <a:pt x="51012" y="58737"/>
                </a:cubicBezTo>
                <a:cubicBezTo>
                  <a:pt x="52597" y="58737"/>
                  <a:pt x="54313" y="58460"/>
                  <a:pt x="56141" y="57783"/>
                </a:cubicBezTo>
                <a:cubicBezTo>
                  <a:pt x="56141" y="57783"/>
                  <a:pt x="60109" y="59822"/>
                  <a:pt x="64436" y="59822"/>
                </a:cubicBezTo>
                <a:cubicBezTo>
                  <a:pt x="67618" y="59822"/>
                  <a:pt x="70994" y="58720"/>
                  <a:pt x="73132" y="54895"/>
                </a:cubicBezTo>
                <a:cubicBezTo>
                  <a:pt x="73132" y="54895"/>
                  <a:pt x="81096" y="53983"/>
                  <a:pt x="76749" y="46202"/>
                </a:cubicBezTo>
                <a:lnTo>
                  <a:pt x="78034" y="45126"/>
                </a:lnTo>
                <a:lnTo>
                  <a:pt x="78034" y="45126"/>
                </a:lnTo>
                <a:cubicBezTo>
                  <a:pt x="78018" y="45127"/>
                  <a:pt x="78002" y="45127"/>
                  <a:pt x="77986" y="45127"/>
                </a:cubicBezTo>
                <a:cubicBezTo>
                  <a:pt x="76392" y="45127"/>
                  <a:pt x="75261" y="44695"/>
                  <a:pt x="73983" y="44287"/>
                </a:cubicBezTo>
                <a:cubicBezTo>
                  <a:pt x="69910" y="42980"/>
                  <a:pt x="66901" y="38998"/>
                  <a:pt x="66080" y="34864"/>
                </a:cubicBezTo>
                <a:cubicBezTo>
                  <a:pt x="65227" y="35354"/>
                  <a:pt x="64232" y="35581"/>
                  <a:pt x="63213" y="35581"/>
                </a:cubicBezTo>
                <a:cubicBezTo>
                  <a:pt x="60056" y="35581"/>
                  <a:pt x="56681" y="33401"/>
                  <a:pt x="56658" y="30092"/>
                </a:cubicBezTo>
                <a:cubicBezTo>
                  <a:pt x="55235" y="30643"/>
                  <a:pt x="53777" y="30922"/>
                  <a:pt x="52356" y="30922"/>
                </a:cubicBezTo>
                <a:cubicBezTo>
                  <a:pt x="49071" y="30922"/>
                  <a:pt x="45986" y="29430"/>
                  <a:pt x="44013" y="26354"/>
                </a:cubicBezTo>
                <a:lnTo>
                  <a:pt x="44013" y="26354"/>
                </a:lnTo>
                <a:cubicBezTo>
                  <a:pt x="43892" y="30275"/>
                  <a:pt x="46293" y="33497"/>
                  <a:pt x="50031" y="34469"/>
                </a:cubicBezTo>
                <a:cubicBezTo>
                  <a:pt x="51825" y="34925"/>
                  <a:pt x="54378" y="35077"/>
                  <a:pt x="55776" y="36293"/>
                </a:cubicBezTo>
                <a:cubicBezTo>
                  <a:pt x="56688" y="37083"/>
                  <a:pt x="56171" y="39181"/>
                  <a:pt x="56840" y="40184"/>
                </a:cubicBezTo>
                <a:cubicBezTo>
                  <a:pt x="58059" y="41930"/>
                  <a:pt x="60200" y="42903"/>
                  <a:pt x="62312" y="42903"/>
                </a:cubicBezTo>
                <a:cubicBezTo>
                  <a:pt x="63361" y="42903"/>
                  <a:pt x="64403" y="42664"/>
                  <a:pt x="65320" y="42159"/>
                </a:cubicBezTo>
                <a:cubicBezTo>
                  <a:pt x="65624" y="43284"/>
                  <a:pt x="65928" y="44439"/>
                  <a:pt x="66202" y="45564"/>
                </a:cubicBezTo>
                <a:cubicBezTo>
                  <a:pt x="65077" y="48421"/>
                  <a:pt x="62463" y="50609"/>
                  <a:pt x="59454" y="51217"/>
                </a:cubicBezTo>
                <a:cubicBezTo>
                  <a:pt x="58917" y="51321"/>
                  <a:pt x="58369" y="51372"/>
                  <a:pt x="57821" y="51372"/>
                </a:cubicBezTo>
                <a:cubicBezTo>
                  <a:pt x="55329" y="51372"/>
                  <a:pt x="52814" y="50325"/>
                  <a:pt x="51095" y="48482"/>
                </a:cubicBezTo>
                <a:cubicBezTo>
                  <a:pt x="50216" y="49025"/>
                  <a:pt x="49192" y="49283"/>
                  <a:pt x="48164" y="49283"/>
                </a:cubicBezTo>
                <a:cubicBezTo>
                  <a:pt x="46489" y="49283"/>
                  <a:pt x="44801" y="48600"/>
                  <a:pt x="43709" y="47357"/>
                </a:cubicBezTo>
                <a:cubicBezTo>
                  <a:pt x="43002" y="47892"/>
                  <a:pt x="42152" y="48133"/>
                  <a:pt x="41288" y="48133"/>
                </a:cubicBezTo>
                <a:cubicBezTo>
                  <a:pt x="39107" y="48133"/>
                  <a:pt x="36832" y="46599"/>
                  <a:pt x="36505" y="44378"/>
                </a:cubicBezTo>
                <a:cubicBezTo>
                  <a:pt x="35403" y="44742"/>
                  <a:pt x="34247" y="44919"/>
                  <a:pt x="33089" y="44919"/>
                </a:cubicBezTo>
                <a:cubicBezTo>
                  <a:pt x="30576" y="44919"/>
                  <a:pt x="28057" y="44085"/>
                  <a:pt x="26080" y="42524"/>
                </a:cubicBezTo>
                <a:cubicBezTo>
                  <a:pt x="23192" y="40244"/>
                  <a:pt x="21551" y="36445"/>
                  <a:pt x="21855" y="32767"/>
                </a:cubicBezTo>
                <a:lnTo>
                  <a:pt x="21855" y="32767"/>
                </a:lnTo>
                <a:cubicBezTo>
                  <a:pt x="21631" y="32818"/>
                  <a:pt x="21408" y="32842"/>
                  <a:pt x="21187" y="32842"/>
                </a:cubicBezTo>
                <a:cubicBezTo>
                  <a:pt x="18759" y="32842"/>
                  <a:pt x="16596" y="29942"/>
                  <a:pt x="17599" y="27630"/>
                </a:cubicBezTo>
                <a:cubicBezTo>
                  <a:pt x="14742" y="27053"/>
                  <a:pt x="12310" y="24712"/>
                  <a:pt x="11702" y="21855"/>
                </a:cubicBezTo>
                <a:cubicBezTo>
                  <a:pt x="11064" y="18998"/>
                  <a:pt x="12219" y="15867"/>
                  <a:pt x="14560" y="14104"/>
                </a:cubicBezTo>
                <a:cubicBezTo>
                  <a:pt x="11399" y="13010"/>
                  <a:pt x="8906" y="10183"/>
                  <a:pt x="8177" y="6900"/>
                </a:cubicBezTo>
                <a:cubicBezTo>
                  <a:pt x="7690" y="4560"/>
                  <a:pt x="8146" y="2068"/>
                  <a:pt x="9271" y="1"/>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9;p46">
            <a:extLst>
              <a:ext uri="{FF2B5EF4-FFF2-40B4-BE49-F238E27FC236}">
                <a16:creationId xmlns:a16="http://schemas.microsoft.com/office/drawing/2014/main" id="{7F399172-821F-45FE-EEBF-DE5147504857}"/>
              </a:ext>
            </a:extLst>
          </p:cNvPr>
          <p:cNvSpPr/>
          <p:nvPr/>
        </p:nvSpPr>
        <p:spPr>
          <a:xfrm rot="20644651">
            <a:off x="6109602" y="1852450"/>
            <a:ext cx="1137757" cy="420831"/>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0;p46">
            <a:extLst>
              <a:ext uri="{FF2B5EF4-FFF2-40B4-BE49-F238E27FC236}">
                <a16:creationId xmlns:a16="http://schemas.microsoft.com/office/drawing/2014/main" id="{E476D5F9-1F74-F694-6A57-290C0026723E}"/>
              </a:ext>
            </a:extLst>
          </p:cNvPr>
          <p:cNvSpPr/>
          <p:nvPr/>
        </p:nvSpPr>
        <p:spPr>
          <a:xfrm rot="18900000">
            <a:off x="5761970" y="2946396"/>
            <a:ext cx="247323" cy="30636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1;p46">
            <a:extLst>
              <a:ext uri="{FF2B5EF4-FFF2-40B4-BE49-F238E27FC236}">
                <a16:creationId xmlns:a16="http://schemas.microsoft.com/office/drawing/2014/main" id="{45086861-6812-35EE-0A53-A1A33B8EA447}"/>
              </a:ext>
            </a:extLst>
          </p:cNvPr>
          <p:cNvSpPr/>
          <p:nvPr/>
        </p:nvSpPr>
        <p:spPr>
          <a:xfrm rot="3871502">
            <a:off x="6370583" y="2409517"/>
            <a:ext cx="374936" cy="63516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2;p46">
            <a:extLst>
              <a:ext uri="{FF2B5EF4-FFF2-40B4-BE49-F238E27FC236}">
                <a16:creationId xmlns:a16="http://schemas.microsoft.com/office/drawing/2014/main" id="{8FB4CFF7-173C-A18F-E21B-4F7A1A50AF39}"/>
              </a:ext>
            </a:extLst>
          </p:cNvPr>
          <p:cNvSpPr/>
          <p:nvPr/>
        </p:nvSpPr>
        <p:spPr>
          <a:xfrm>
            <a:off x="7121375" y="2421284"/>
            <a:ext cx="161875"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3;p46">
            <a:extLst>
              <a:ext uri="{FF2B5EF4-FFF2-40B4-BE49-F238E27FC236}">
                <a16:creationId xmlns:a16="http://schemas.microsoft.com/office/drawing/2014/main" id="{68AFD0EC-35A0-4D4D-50B8-9A3651B12BEB}"/>
              </a:ext>
            </a:extLst>
          </p:cNvPr>
          <p:cNvSpPr/>
          <p:nvPr/>
        </p:nvSpPr>
        <p:spPr>
          <a:xfrm rot="19508702">
            <a:off x="7121378" y="2514066"/>
            <a:ext cx="845774" cy="426099"/>
          </a:xfrm>
          <a:custGeom>
            <a:avLst/>
            <a:gdLst/>
            <a:ahLst/>
            <a:cxnLst/>
            <a:rect l="l" t="t" r="r" b="b"/>
            <a:pathLst>
              <a:path w="33831" h="17044" extrusionOk="0">
                <a:moveTo>
                  <a:pt x="28132" y="1"/>
                </a:moveTo>
                <a:cubicBezTo>
                  <a:pt x="26119" y="1"/>
                  <a:pt x="24037" y="916"/>
                  <a:pt x="22311" y="2089"/>
                </a:cubicBezTo>
                <a:cubicBezTo>
                  <a:pt x="18967" y="4369"/>
                  <a:pt x="16323" y="7530"/>
                  <a:pt x="13223" y="10174"/>
                </a:cubicBezTo>
                <a:cubicBezTo>
                  <a:pt x="10242" y="12797"/>
                  <a:pt x="6589" y="15040"/>
                  <a:pt x="2637" y="15040"/>
                </a:cubicBezTo>
                <a:cubicBezTo>
                  <a:pt x="2558" y="15040"/>
                  <a:pt x="2480" y="15039"/>
                  <a:pt x="2402" y="15037"/>
                </a:cubicBezTo>
                <a:cubicBezTo>
                  <a:pt x="2242" y="15037"/>
                  <a:pt x="2079" y="15034"/>
                  <a:pt x="1916" y="15034"/>
                </a:cubicBezTo>
                <a:cubicBezTo>
                  <a:pt x="1427" y="15034"/>
                  <a:pt x="943" y="15068"/>
                  <a:pt x="578" y="15341"/>
                </a:cubicBezTo>
                <a:cubicBezTo>
                  <a:pt x="61" y="15676"/>
                  <a:pt x="1" y="16679"/>
                  <a:pt x="578" y="16861"/>
                </a:cubicBezTo>
                <a:lnTo>
                  <a:pt x="1064" y="17044"/>
                </a:lnTo>
                <a:cubicBezTo>
                  <a:pt x="4013" y="16892"/>
                  <a:pt x="6931" y="16800"/>
                  <a:pt x="9818" y="16223"/>
                </a:cubicBezTo>
                <a:cubicBezTo>
                  <a:pt x="12676" y="15645"/>
                  <a:pt x="15502" y="14612"/>
                  <a:pt x="17843" y="12849"/>
                </a:cubicBezTo>
                <a:cubicBezTo>
                  <a:pt x="19393" y="11664"/>
                  <a:pt x="20670" y="10174"/>
                  <a:pt x="22281" y="9080"/>
                </a:cubicBezTo>
                <a:cubicBezTo>
                  <a:pt x="23513" y="8227"/>
                  <a:pt x="25023" y="7577"/>
                  <a:pt x="26507" y="7577"/>
                </a:cubicBezTo>
                <a:cubicBezTo>
                  <a:pt x="26926" y="7577"/>
                  <a:pt x="27343" y="7629"/>
                  <a:pt x="27752" y="7742"/>
                </a:cubicBezTo>
                <a:cubicBezTo>
                  <a:pt x="28918" y="8087"/>
                  <a:pt x="29991" y="8893"/>
                  <a:pt x="31153" y="8893"/>
                </a:cubicBezTo>
                <a:cubicBezTo>
                  <a:pt x="31324" y="8893"/>
                  <a:pt x="31497" y="8876"/>
                  <a:pt x="31673" y="8837"/>
                </a:cubicBezTo>
                <a:cubicBezTo>
                  <a:pt x="32949" y="8594"/>
                  <a:pt x="33679" y="7135"/>
                  <a:pt x="33740" y="5797"/>
                </a:cubicBezTo>
                <a:cubicBezTo>
                  <a:pt x="33831" y="3487"/>
                  <a:pt x="32433" y="1238"/>
                  <a:pt x="30335" y="417"/>
                </a:cubicBezTo>
                <a:cubicBezTo>
                  <a:pt x="29625" y="128"/>
                  <a:pt x="28883" y="1"/>
                  <a:pt x="2813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175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9"/>
          <p:cNvSpPr txBox="1">
            <a:spLocks noGrp="1"/>
          </p:cNvSpPr>
          <p:nvPr>
            <p:ph type="title"/>
          </p:nvPr>
        </p:nvSpPr>
        <p:spPr>
          <a:xfrm>
            <a:off x="720000" y="18780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33" name="Google Shape;433;p29"/>
          <p:cNvSpPr txBox="1">
            <a:spLocks noGrp="1"/>
          </p:cNvSpPr>
          <p:nvPr>
            <p:ph type="title" idx="2"/>
          </p:nvPr>
        </p:nvSpPr>
        <p:spPr>
          <a:xfrm>
            <a:off x="602236" y="1044475"/>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01</a:t>
            </a:r>
            <a:endParaRPr sz="2800" dirty="0"/>
          </a:p>
        </p:txBody>
      </p:sp>
      <p:sp>
        <p:nvSpPr>
          <p:cNvPr id="434" name="Google Shape;434;p29"/>
          <p:cNvSpPr txBox="1">
            <a:spLocks noGrp="1"/>
          </p:cNvSpPr>
          <p:nvPr>
            <p:ph type="title" idx="3"/>
          </p:nvPr>
        </p:nvSpPr>
        <p:spPr>
          <a:xfrm>
            <a:off x="602236" y="24778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04</a:t>
            </a:r>
            <a:endParaRPr sz="2800"/>
          </a:p>
        </p:txBody>
      </p:sp>
      <p:sp>
        <p:nvSpPr>
          <p:cNvPr id="435" name="Google Shape;435;p29"/>
          <p:cNvSpPr txBox="1">
            <a:spLocks noGrp="1"/>
          </p:cNvSpPr>
          <p:nvPr>
            <p:ph type="title" idx="4"/>
          </p:nvPr>
        </p:nvSpPr>
        <p:spPr>
          <a:xfrm>
            <a:off x="3301511" y="1044475"/>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02</a:t>
            </a:r>
            <a:endParaRPr sz="2800" dirty="0"/>
          </a:p>
        </p:txBody>
      </p:sp>
      <p:sp>
        <p:nvSpPr>
          <p:cNvPr id="436" name="Google Shape;436;p29"/>
          <p:cNvSpPr txBox="1">
            <a:spLocks noGrp="1"/>
          </p:cNvSpPr>
          <p:nvPr>
            <p:ph type="title" idx="5"/>
          </p:nvPr>
        </p:nvSpPr>
        <p:spPr>
          <a:xfrm>
            <a:off x="3301511" y="24778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05</a:t>
            </a:r>
            <a:endParaRPr sz="2800"/>
          </a:p>
        </p:txBody>
      </p:sp>
      <p:sp>
        <p:nvSpPr>
          <p:cNvPr id="437" name="Google Shape;437;p29"/>
          <p:cNvSpPr txBox="1">
            <a:spLocks noGrp="1"/>
          </p:cNvSpPr>
          <p:nvPr>
            <p:ph type="title" idx="6"/>
          </p:nvPr>
        </p:nvSpPr>
        <p:spPr>
          <a:xfrm>
            <a:off x="6000786" y="1044475"/>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03</a:t>
            </a:r>
            <a:endParaRPr sz="2800"/>
          </a:p>
        </p:txBody>
      </p:sp>
      <p:sp>
        <p:nvSpPr>
          <p:cNvPr id="438" name="Google Shape;438;p29"/>
          <p:cNvSpPr txBox="1">
            <a:spLocks noGrp="1"/>
          </p:cNvSpPr>
          <p:nvPr>
            <p:ph type="title" idx="7"/>
          </p:nvPr>
        </p:nvSpPr>
        <p:spPr>
          <a:xfrm>
            <a:off x="6000786" y="24778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06</a:t>
            </a:r>
            <a:endParaRPr sz="2800"/>
          </a:p>
        </p:txBody>
      </p:sp>
      <p:sp>
        <p:nvSpPr>
          <p:cNvPr id="439" name="Google Shape;439;p29"/>
          <p:cNvSpPr txBox="1">
            <a:spLocks noGrp="1"/>
          </p:cNvSpPr>
          <p:nvPr>
            <p:ph type="subTitle" idx="1"/>
          </p:nvPr>
        </p:nvSpPr>
        <p:spPr>
          <a:xfrm>
            <a:off x="602236" y="1467767"/>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Table Of Contents</a:t>
            </a:r>
          </a:p>
        </p:txBody>
      </p:sp>
      <p:sp>
        <p:nvSpPr>
          <p:cNvPr id="440" name="Google Shape;440;p29"/>
          <p:cNvSpPr txBox="1">
            <a:spLocks noGrp="1"/>
          </p:cNvSpPr>
          <p:nvPr>
            <p:ph type="subTitle" idx="8"/>
          </p:nvPr>
        </p:nvSpPr>
        <p:spPr>
          <a:xfrm>
            <a:off x="3301511" y="1467767"/>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Introduction &amp; Background</a:t>
            </a:r>
          </a:p>
        </p:txBody>
      </p:sp>
      <p:sp>
        <p:nvSpPr>
          <p:cNvPr id="441" name="Google Shape;441;p29"/>
          <p:cNvSpPr txBox="1">
            <a:spLocks noGrp="1"/>
          </p:cNvSpPr>
          <p:nvPr>
            <p:ph type="subTitle" idx="9"/>
          </p:nvPr>
        </p:nvSpPr>
        <p:spPr>
          <a:xfrm>
            <a:off x="6000786" y="1467767"/>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Problem Statement</a:t>
            </a:r>
          </a:p>
        </p:txBody>
      </p:sp>
      <p:sp>
        <p:nvSpPr>
          <p:cNvPr id="442" name="Google Shape;442;p29"/>
          <p:cNvSpPr txBox="1">
            <a:spLocks noGrp="1"/>
          </p:cNvSpPr>
          <p:nvPr>
            <p:ph type="subTitle" idx="13"/>
          </p:nvPr>
        </p:nvSpPr>
        <p:spPr>
          <a:xfrm>
            <a:off x="602236" y="2901242"/>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Objective</a:t>
            </a:r>
          </a:p>
        </p:txBody>
      </p:sp>
      <p:sp>
        <p:nvSpPr>
          <p:cNvPr id="443" name="Google Shape;443;p29"/>
          <p:cNvSpPr txBox="1">
            <a:spLocks noGrp="1"/>
          </p:cNvSpPr>
          <p:nvPr>
            <p:ph type="subTitle" idx="14"/>
          </p:nvPr>
        </p:nvSpPr>
        <p:spPr>
          <a:xfrm>
            <a:off x="3301511" y="2901242"/>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Literature Review</a:t>
            </a:r>
          </a:p>
        </p:txBody>
      </p:sp>
      <p:sp>
        <p:nvSpPr>
          <p:cNvPr id="444" name="Google Shape;444;p29"/>
          <p:cNvSpPr txBox="1">
            <a:spLocks noGrp="1"/>
          </p:cNvSpPr>
          <p:nvPr>
            <p:ph type="subTitle" idx="15"/>
          </p:nvPr>
        </p:nvSpPr>
        <p:spPr>
          <a:xfrm>
            <a:off x="6000786" y="2901242"/>
            <a:ext cx="2305500" cy="6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Methodology</a:t>
            </a:r>
            <a:endParaRPr sz="1600" dirty="0"/>
          </a:p>
        </p:txBody>
      </p:sp>
      <p:sp>
        <p:nvSpPr>
          <p:cNvPr id="6" name="Google Shape;434;p29">
            <a:extLst>
              <a:ext uri="{FF2B5EF4-FFF2-40B4-BE49-F238E27FC236}">
                <a16:creationId xmlns:a16="http://schemas.microsoft.com/office/drawing/2014/main" id="{BFAE06DF-ED86-B9A5-E2F3-73D2231AFBA0}"/>
              </a:ext>
            </a:extLst>
          </p:cNvPr>
          <p:cNvSpPr txBox="1">
            <a:spLocks/>
          </p:cNvSpPr>
          <p:nvPr/>
        </p:nvSpPr>
        <p:spPr>
          <a:xfrm>
            <a:off x="588381" y="3641665"/>
            <a:ext cx="7347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2800" dirty="0"/>
              <a:t>07</a:t>
            </a:r>
          </a:p>
        </p:txBody>
      </p:sp>
      <p:sp>
        <p:nvSpPr>
          <p:cNvPr id="7" name="Google Shape;436;p29">
            <a:extLst>
              <a:ext uri="{FF2B5EF4-FFF2-40B4-BE49-F238E27FC236}">
                <a16:creationId xmlns:a16="http://schemas.microsoft.com/office/drawing/2014/main" id="{FFFA97D9-598B-4570-FD59-18BFCCA6563B}"/>
              </a:ext>
            </a:extLst>
          </p:cNvPr>
          <p:cNvSpPr txBox="1">
            <a:spLocks/>
          </p:cNvSpPr>
          <p:nvPr/>
        </p:nvSpPr>
        <p:spPr>
          <a:xfrm>
            <a:off x="3287656" y="3641665"/>
            <a:ext cx="7347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2800" dirty="0"/>
              <a:t>08</a:t>
            </a:r>
          </a:p>
        </p:txBody>
      </p:sp>
      <p:sp>
        <p:nvSpPr>
          <p:cNvPr id="8" name="Google Shape;438;p29">
            <a:extLst>
              <a:ext uri="{FF2B5EF4-FFF2-40B4-BE49-F238E27FC236}">
                <a16:creationId xmlns:a16="http://schemas.microsoft.com/office/drawing/2014/main" id="{6BF73AE1-23A3-2E78-EA0C-DDD6C61DFD31}"/>
              </a:ext>
            </a:extLst>
          </p:cNvPr>
          <p:cNvSpPr txBox="1">
            <a:spLocks/>
          </p:cNvSpPr>
          <p:nvPr/>
        </p:nvSpPr>
        <p:spPr>
          <a:xfrm>
            <a:off x="5986931" y="3641665"/>
            <a:ext cx="7347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r>
              <a:rPr lang="en" sz="2800" dirty="0"/>
              <a:t>09</a:t>
            </a:r>
          </a:p>
        </p:txBody>
      </p:sp>
      <p:sp>
        <p:nvSpPr>
          <p:cNvPr id="9" name="Google Shape;442;p29">
            <a:extLst>
              <a:ext uri="{FF2B5EF4-FFF2-40B4-BE49-F238E27FC236}">
                <a16:creationId xmlns:a16="http://schemas.microsoft.com/office/drawing/2014/main" id="{865A3F0C-8990-A9FF-CF1A-56306569D73F}"/>
              </a:ext>
            </a:extLst>
          </p:cNvPr>
          <p:cNvSpPr txBox="1">
            <a:spLocks/>
          </p:cNvSpPr>
          <p:nvPr/>
        </p:nvSpPr>
        <p:spPr>
          <a:xfrm>
            <a:off x="588381" y="4065024"/>
            <a:ext cx="2305500" cy="6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Expected Outcomes</a:t>
            </a:r>
          </a:p>
        </p:txBody>
      </p:sp>
      <p:sp>
        <p:nvSpPr>
          <p:cNvPr id="10" name="Google Shape;443;p29">
            <a:extLst>
              <a:ext uri="{FF2B5EF4-FFF2-40B4-BE49-F238E27FC236}">
                <a16:creationId xmlns:a16="http://schemas.microsoft.com/office/drawing/2014/main" id="{7A15C17F-2DC7-1D04-5906-452B7974C393}"/>
              </a:ext>
            </a:extLst>
          </p:cNvPr>
          <p:cNvSpPr txBox="1">
            <a:spLocks/>
          </p:cNvSpPr>
          <p:nvPr/>
        </p:nvSpPr>
        <p:spPr>
          <a:xfrm>
            <a:off x="3287656" y="4065024"/>
            <a:ext cx="2305500" cy="6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Timeline &amp; Resources</a:t>
            </a:r>
          </a:p>
        </p:txBody>
      </p:sp>
      <p:sp>
        <p:nvSpPr>
          <p:cNvPr id="11" name="Google Shape;444;p29">
            <a:extLst>
              <a:ext uri="{FF2B5EF4-FFF2-40B4-BE49-F238E27FC236}">
                <a16:creationId xmlns:a16="http://schemas.microsoft.com/office/drawing/2014/main" id="{9923EDC1-5F7A-972B-4A16-A27B1AC21842}"/>
              </a:ext>
            </a:extLst>
          </p:cNvPr>
          <p:cNvSpPr txBox="1">
            <a:spLocks/>
          </p:cNvSpPr>
          <p:nvPr/>
        </p:nvSpPr>
        <p:spPr>
          <a:xfrm>
            <a:off x="5986931" y="4065024"/>
            <a:ext cx="2305500" cy="6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Raleway"/>
                <a:ea typeface="Raleway"/>
                <a:cs typeface="Raleway"/>
                <a:sym typeface="Raleway"/>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References</a:t>
            </a:r>
          </a:p>
        </p:txBody>
      </p:sp>
      <p:grpSp>
        <p:nvGrpSpPr>
          <p:cNvPr id="12" name="Google Shape;280;p27">
            <a:extLst>
              <a:ext uri="{FF2B5EF4-FFF2-40B4-BE49-F238E27FC236}">
                <a16:creationId xmlns:a16="http://schemas.microsoft.com/office/drawing/2014/main" id="{B7D9AE0B-965D-53B3-6312-45E9E4BC6483}"/>
              </a:ext>
            </a:extLst>
          </p:cNvPr>
          <p:cNvGrpSpPr/>
          <p:nvPr/>
        </p:nvGrpSpPr>
        <p:grpSpPr>
          <a:xfrm>
            <a:off x="2101148" y="169208"/>
            <a:ext cx="623764" cy="662896"/>
            <a:chOff x="7628825" y="3491050"/>
            <a:chExt cx="2567700" cy="2672025"/>
          </a:xfrm>
        </p:grpSpPr>
        <p:sp>
          <p:nvSpPr>
            <p:cNvPr id="13" name="Google Shape;281;p27">
              <a:extLst>
                <a:ext uri="{FF2B5EF4-FFF2-40B4-BE49-F238E27FC236}">
                  <a16:creationId xmlns:a16="http://schemas.microsoft.com/office/drawing/2014/main" id="{54EC6E40-5E96-3EDD-D9BD-FDEB0CAD07B8}"/>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2;p27">
              <a:extLst>
                <a:ext uri="{FF2B5EF4-FFF2-40B4-BE49-F238E27FC236}">
                  <a16:creationId xmlns:a16="http://schemas.microsoft.com/office/drawing/2014/main" id="{D5151ACF-53B3-7F7E-9DE8-C867716B7515}"/>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3;p27">
              <a:extLst>
                <a:ext uri="{FF2B5EF4-FFF2-40B4-BE49-F238E27FC236}">
                  <a16:creationId xmlns:a16="http://schemas.microsoft.com/office/drawing/2014/main" id="{8FAEE9AF-250A-D451-7B17-97FC205670BD}"/>
                </a:ext>
              </a:extLst>
            </p:cNvPr>
            <p:cNvSpPr/>
            <p:nvPr/>
          </p:nvSpPr>
          <p:spPr>
            <a:xfrm>
              <a:off x="7628825" y="3495100"/>
              <a:ext cx="1278925" cy="2666075"/>
            </a:xfrm>
            <a:custGeom>
              <a:avLst/>
              <a:gdLst/>
              <a:ahLst/>
              <a:cxnLst/>
              <a:rect l="l" t="t" r="r" b="b"/>
              <a:pathLst>
                <a:path w="51157" h="106643" extrusionOk="0">
                  <a:moveTo>
                    <a:pt x="41478" y="1"/>
                  </a:moveTo>
                  <a:cubicBezTo>
                    <a:pt x="32064" y="1"/>
                    <a:pt x="27144" y="5621"/>
                    <a:pt x="27144" y="5621"/>
                  </a:cubicBezTo>
                  <a:cubicBezTo>
                    <a:pt x="22706" y="5621"/>
                    <a:pt x="21977" y="9238"/>
                    <a:pt x="21977" y="9238"/>
                  </a:cubicBezTo>
                  <a:cubicBezTo>
                    <a:pt x="14651" y="12399"/>
                    <a:pt x="14651" y="19481"/>
                    <a:pt x="14651" y="19481"/>
                  </a:cubicBezTo>
                  <a:cubicBezTo>
                    <a:pt x="14651" y="19481"/>
                    <a:pt x="10548" y="23980"/>
                    <a:pt x="9089" y="27657"/>
                  </a:cubicBezTo>
                  <a:cubicBezTo>
                    <a:pt x="7660" y="31396"/>
                    <a:pt x="9089" y="32673"/>
                    <a:pt x="9089" y="32673"/>
                  </a:cubicBezTo>
                  <a:cubicBezTo>
                    <a:pt x="9089" y="32673"/>
                    <a:pt x="4013" y="34040"/>
                    <a:pt x="6353" y="41822"/>
                  </a:cubicBezTo>
                  <a:cubicBezTo>
                    <a:pt x="6353" y="41822"/>
                    <a:pt x="1" y="45773"/>
                    <a:pt x="2706" y="62126"/>
                  </a:cubicBezTo>
                  <a:cubicBezTo>
                    <a:pt x="2706" y="62126"/>
                    <a:pt x="3192" y="66868"/>
                    <a:pt x="6049" y="69087"/>
                  </a:cubicBezTo>
                  <a:cubicBezTo>
                    <a:pt x="6049" y="69087"/>
                    <a:pt x="3861" y="74467"/>
                    <a:pt x="8907" y="78722"/>
                  </a:cubicBezTo>
                  <a:cubicBezTo>
                    <a:pt x="8907" y="78722"/>
                    <a:pt x="13344" y="95987"/>
                    <a:pt x="24500" y="99026"/>
                  </a:cubicBezTo>
                  <a:cubicBezTo>
                    <a:pt x="24500" y="99026"/>
                    <a:pt x="25381" y="104710"/>
                    <a:pt x="34378" y="105956"/>
                  </a:cubicBezTo>
                  <a:cubicBezTo>
                    <a:pt x="34378" y="105956"/>
                    <a:pt x="37541" y="106643"/>
                    <a:pt x="40934" y="106643"/>
                  </a:cubicBezTo>
                  <a:cubicBezTo>
                    <a:pt x="44084" y="106643"/>
                    <a:pt x="47434" y="106051"/>
                    <a:pt x="48634" y="103768"/>
                  </a:cubicBezTo>
                  <a:cubicBezTo>
                    <a:pt x="51157" y="99026"/>
                    <a:pt x="50701" y="78084"/>
                    <a:pt x="50701" y="78084"/>
                  </a:cubicBezTo>
                  <a:lnTo>
                    <a:pt x="50701" y="3037"/>
                  </a:lnTo>
                  <a:cubicBezTo>
                    <a:pt x="50731" y="3037"/>
                    <a:pt x="49181" y="1092"/>
                    <a:pt x="46962" y="605"/>
                  </a:cubicBezTo>
                  <a:cubicBezTo>
                    <a:pt x="44992" y="181"/>
                    <a:pt x="43163" y="1"/>
                    <a:pt x="41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4;p27">
              <a:extLst>
                <a:ext uri="{FF2B5EF4-FFF2-40B4-BE49-F238E27FC236}">
                  <a16:creationId xmlns:a16="http://schemas.microsoft.com/office/drawing/2014/main" id="{FF38E3CC-61BC-082E-C7C9-BCC971445C63}"/>
                </a:ext>
              </a:extLst>
            </p:cNvPr>
            <p:cNvSpPr/>
            <p:nvPr/>
          </p:nvSpPr>
          <p:spPr>
            <a:xfrm>
              <a:off x="8296025" y="5302525"/>
              <a:ext cx="512950" cy="139525"/>
            </a:xfrm>
            <a:custGeom>
              <a:avLst/>
              <a:gdLst/>
              <a:ahLst/>
              <a:cxnLst/>
              <a:rect l="l" t="t" r="r" b="b"/>
              <a:pathLst>
                <a:path w="20518" h="5581" extrusionOk="0">
                  <a:moveTo>
                    <a:pt x="16379" y="1"/>
                  </a:moveTo>
                  <a:cubicBezTo>
                    <a:pt x="15478" y="1"/>
                    <a:pt x="14569" y="128"/>
                    <a:pt x="13709" y="346"/>
                  </a:cubicBezTo>
                  <a:cubicBezTo>
                    <a:pt x="11429" y="923"/>
                    <a:pt x="9332" y="2048"/>
                    <a:pt x="7143" y="2899"/>
                  </a:cubicBezTo>
                  <a:cubicBezTo>
                    <a:pt x="5583" y="3476"/>
                    <a:pt x="3917" y="3918"/>
                    <a:pt x="2273" y="3918"/>
                  </a:cubicBezTo>
                  <a:cubicBezTo>
                    <a:pt x="1579" y="3918"/>
                    <a:pt x="889" y="3839"/>
                    <a:pt x="213" y="3659"/>
                  </a:cubicBezTo>
                  <a:lnTo>
                    <a:pt x="0" y="4024"/>
                  </a:lnTo>
                  <a:cubicBezTo>
                    <a:pt x="1854" y="4601"/>
                    <a:pt x="3708" y="5209"/>
                    <a:pt x="5623" y="5452"/>
                  </a:cubicBezTo>
                  <a:cubicBezTo>
                    <a:pt x="6272" y="5533"/>
                    <a:pt x="6920" y="5581"/>
                    <a:pt x="7565" y="5581"/>
                  </a:cubicBezTo>
                  <a:cubicBezTo>
                    <a:pt x="8855" y="5581"/>
                    <a:pt x="10132" y="5391"/>
                    <a:pt x="11368" y="4905"/>
                  </a:cubicBezTo>
                  <a:cubicBezTo>
                    <a:pt x="12918" y="4297"/>
                    <a:pt x="14286" y="3233"/>
                    <a:pt x="15715" y="2413"/>
                  </a:cubicBezTo>
                  <a:cubicBezTo>
                    <a:pt x="16929" y="1704"/>
                    <a:pt x="18312" y="1122"/>
                    <a:pt x="19688" y="1122"/>
                  </a:cubicBezTo>
                  <a:cubicBezTo>
                    <a:pt x="19965" y="1122"/>
                    <a:pt x="20242" y="1146"/>
                    <a:pt x="20517" y="1197"/>
                  </a:cubicBezTo>
                  <a:cubicBezTo>
                    <a:pt x="19325" y="346"/>
                    <a:pt x="17863" y="1"/>
                    <a:pt x="163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5;p27">
              <a:extLst>
                <a:ext uri="{FF2B5EF4-FFF2-40B4-BE49-F238E27FC236}">
                  <a16:creationId xmlns:a16="http://schemas.microsoft.com/office/drawing/2014/main" id="{B2EEAED4-AE72-65A6-C51E-CE781852EECF}"/>
                </a:ext>
              </a:extLst>
            </p:cNvPr>
            <p:cNvSpPr/>
            <p:nvPr/>
          </p:nvSpPr>
          <p:spPr>
            <a:xfrm>
              <a:off x="7725325" y="5212375"/>
              <a:ext cx="1161150" cy="950700"/>
            </a:xfrm>
            <a:custGeom>
              <a:avLst/>
              <a:gdLst/>
              <a:ahLst/>
              <a:cxnLst/>
              <a:rect l="l" t="t" r="r" b="b"/>
              <a:pathLst>
                <a:path w="46446" h="38028" extrusionOk="0">
                  <a:moveTo>
                    <a:pt x="1703" y="0"/>
                  </a:moveTo>
                  <a:lnTo>
                    <a:pt x="1703" y="0"/>
                  </a:lnTo>
                  <a:cubicBezTo>
                    <a:pt x="1855" y="152"/>
                    <a:pt x="2037" y="304"/>
                    <a:pt x="2189" y="456"/>
                  </a:cubicBezTo>
                  <a:cubicBezTo>
                    <a:pt x="2189" y="456"/>
                    <a:pt x="1" y="5836"/>
                    <a:pt x="5047" y="10092"/>
                  </a:cubicBezTo>
                  <a:cubicBezTo>
                    <a:pt x="5047" y="10092"/>
                    <a:pt x="9484" y="27356"/>
                    <a:pt x="20640" y="30396"/>
                  </a:cubicBezTo>
                  <a:cubicBezTo>
                    <a:pt x="20640" y="30396"/>
                    <a:pt x="21521" y="36080"/>
                    <a:pt x="30518" y="37357"/>
                  </a:cubicBezTo>
                  <a:cubicBezTo>
                    <a:pt x="30518" y="37357"/>
                    <a:pt x="33644" y="38027"/>
                    <a:pt x="37015" y="38027"/>
                  </a:cubicBezTo>
                  <a:cubicBezTo>
                    <a:pt x="40183" y="38027"/>
                    <a:pt x="43566" y="37435"/>
                    <a:pt x="44774" y="35138"/>
                  </a:cubicBezTo>
                  <a:cubicBezTo>
                    <a:pt x="45655" y="33557"/>
                    <a:pt x="46142" y="30062"/>
                    <a:pt x="46446" y="26171"/>
                  </a:cubicBezTo>
                  <a:lnTo>
                    <a:pt x="46446" y="26171"/>
                  </a:lnTo>
                  <a:cubicBezTo>
                    <a:pt x="44662" y="27002"/>
                    <a:pt x="44705" y="32270"/>
                    <a:pt x="40576" y="32270"/>
                  </a:cubicBezTo>
                  <a:cubicBezTo>
                    <a:pt x="39568" y="32270"/>
                    <a:pt x="38312" y="31956"/>
                    <a:pt x="36719" y="31186"/>
                  </a:cubicBezTo>
                  <a:cubicBezTo>
                    <a:pt x="33679" y="29758"/>
                    <a:pt x="34743" y="25229"/>
                    <a:pt x="34743" y="25229"/>
                  </a:cubicBezTo>
                  <a:lnTo>
                    <a:pt x="34743" y="25229"/>
                  </a:lnTo>
                  <a:cubicBezTo>
                    <a:pt x="33415" y="26039"/>
                    <a:pt x="31177" y="27241"/>
                    <a:pt x="28235" y="27241"/>
                  </a:cubicBezTo>
                  <a:cubicBezTo>
                    <a:pt x="25991" y="27241"/>
                    <a:pt x="23338" y="26542"/>
                    <a:pt x="20366" y="24438"/>
                  </a:cubicBezTo>
                  <a:cubicBezTo>
                    <a:pt x="16719" y="21855"/>
                    <a:pt x="16323" y="18055"/>
                    <a:pt x="16506" y="15259"/>
                  </a:cubicBezTo>
                  <a:lnTo>
                    <a:pt x="16506" y="15259"/>
                  </a:lnTo>
                  <a:cubicBezTo>
                    <a:pt x="15477" y="16033"/>
                    <a:pt x="14548" y="16370"/>
                    <a:pt x="13682" y="16370"/>
                  </a:cubicBezTo>
                  <a:cubicBezTo>
                    <a:pt x="11757" y="16370"/>
                    <a:pt x="10139" y="14705"/>
                    <a:pt x="8420" y="12463"/>
                  </a:cubicBezTo>
                  <a:cubicBezTo>
                    <a:pt x="5867" y="9180"/>
                    <a:pt x="5320" y="4864"/>
                    <a:pt x="5107" y="730"/>
                  </a:cubicBezTo>
                  <a:cubicBezTo>
                    <a:pt x="4998" y="735"/>
                    <a:pt x="4889" y="738"/>
                    <a:pt x="4781" y="738"/>
                  </a:cubicBezTo>
                  <a:cubicBezTo>
                    <a:pt x="3710" y="738"/>
                    <a:pt x="2669" y="470"/>
                    <a:pt x="17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6;p27">
              <a:extLst>
                <a:ext uri="{FF2B5EF4-FFF2-40B4-BE49-F238E27FC236}">
                  <a16:creationId xmlns:a16="http://schemas.microsoft.com/office/drawing/2014/main" id="{20974728-E8CF-5EEC-A82C-D4C25E236FF3}"/>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7;p27">
              <a:extLst>
                <a:ext uri="{FF2B5EF4-FFF2-40B4-BE49-F238E27FC236}">
                  <a16:creationId xmlns:a16="http://schemas.microsoft.com/office/drawing/2014/main" id="{10FB769A-FEF9-CAD4-8AE6-091564F2BD52}"/>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8;p27">
              <a:extLst>
                <a:ext uri="{FF2B5EF4-FFF2-40B4-BE49-F238E27FC236}">
                  <a16:creationId xmlns:a16="http://schemas.microsoft.com/office/drawing/2014/main" id="{190EA9F8-EF30-D89F-40A3-222B7B1BB976}"/>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9;p27">
              <a:extLst>
                <a:ext uri="{FF2B5EF4-FFF2-40B4-BE49-F238E27FC236}">
                  <a16:creationId xmlns:a16="http://schemas.microsoft.com/office/drawing/2014/main" id="{29C51FB3-16CD-D7E6-4080-67A94D859843}"/>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90;p27">
              <a:extLst>
                <a:ext uri="{FF2B5EF4-FFF2-40B4-BE49-F238E27FC236}">
                  <a16:creationId xmlns:a16="http://schemas.microsoft.com/office/drawing/2014/main" id="{5B121F91-E051-CE71-1128-357397F0B54B}"/>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91;p27">
              <a:extLst>
                <a:ext uri="{FF2B5EF4-FFF2-40B4-BE49-F238E27FC236}">
                  <a16:creationId xmlns:a16="http://schemas.microsoft.com/office/drawing/2014/main" id="{DAD364F3-15FE-E686-41B3-89022A910163}"/>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92;p27">
              <a:extLst>
                <a:ext uri="{FF2B5EF4-FFF2-40B4-BE49-F238E27FC236}">
                  <a16:creationId xmlns:a16="http://schemas.microsoft.com/office/drawing/2014/main" id="{D28BD14E-00D1-DB2E-3D68-BC6F32DF5FC9}"/>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93;p27">
              <a:extLst>
                <a:ext uri="{FF2B5EF4-FFF2-40B4-BE49-F238E27FC236}">
                  <a16:creationId xmlns:a16="http://schemas.microsoft.com/office/drawing/2014/main" id="{A9FEB2D0-8F5C-5C44-1DCB-436A5667059D}"/>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94;p27">
              <a:extLst>
                <a:ext uri="{FF2B5EF4-FFF2-40B4-BE49-F238E27FC236}">
                  <a16:creationId xmlns:a16="http://schemas.microsoft.com/office/drawing/2014/main" id="{3D962F3A-5D71-8666-EC7F-370ECEC252B6}"/>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95;p27">
              <a:extLst>
                <a:ext uri="{FF2B5EF4-FFF2-40B4-BE49-F238E27FC236}">
                  <a16:creationId xmlns:a16="http://schemas.microsoft.com/office/drawing/2014/main" id="{50A99AE2-F5BB-DB15-C932-D56DC38AE457}"/>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96;p27">
              <a:extLst>
                <a:ext uri="{FF2B5EF4-FFF2-40B4-BE49-F238E27FC236}">
                  <a16:creationId xmlns:a16="http://schemas.microsoft.com/office/drawing/2014/main" id="{7E1905BA-3366-F0FC-AED0-BBD2851357F9}"/>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7;p27">
              <a:extLst>
                <a:ext uri="{FF2B5EF4-FFF2-40B4-BE49-F238E27FC236}">
                  <a16:creationId xmlns:a16="http://schemas.microsoft.com/office/drawing/2014/main" id="{3A65D99A-1314-F927-2E78-1A231BE791AF}"/>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8;p27">
              <a:extLst>
                <a:ext uri="{FF2B5EF4-FFF2-40B4-BE49-F238E27FC236}">
                  <a16:creationId xmlns:a16="http://schemas.microsoft.com/office/drawing/2014/main" id="{679CD4F3-7DDA-4FD4-8B4E-516B3D6C4DB1}"/>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9;p27">
              <a:extLst>
                <a:ext uri="{FF2B5EF4-FFF2-40B4-BE49-F238E27FC236}">
                  <a16:creationId xmlns:a16="http://schemas.microsoft.com/office/drawing/2014/main" id="{CC331377-5C31-235D-DDFD-305A48FC4FE1}"/>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0;p27">
              <a:extLst>
                <a:ext uri="{FF2B5EF4-FFF2-40B4-BE49-F238E27FC236}">
                  <a16:creationId xmlns:a16="http://schemas.microsoft.com/office/drawing/2014/main" id="{5C091798-9856-79A9-DC8D-3B960CD0E658}"/>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1;p27">
              <a:extLst>
                <a:ext uri="{FF2B5EF4-FFF2-40B4-BE49-F238E27FC236}">
                  <a16:creationId xmlns:a16="http://schemas.microsoft.com/office/drawing/2014/main" id="{56A39A34-3F0E-8D66-650A-C437D8997124}"/>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2;p27">
              <a:extLst>
                <a:ext uri="{FF2B5EF4-FFF2-40B4-BE49-F238E27FC236}">
                  <a16:creationId xmlns:a16="http://schemas.microsoft.com/office/drawing/2014/main" id="{551E17D1-703D-78F7-60A9-53525629B087}"/>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3;p27">
              <a:extLst>
                <a:ext uri="{FF2B5EF4-FFF2-40B4-BE49-F238E27FC236}">
                  <a16:creationId xmlns:a16="http://schemas.microsoft.com/office/drawing/2014/main" id="{9190078F-98BD-E021-F322-D1270D9A35C0}"/>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p27">
              <a:extLst>
                <a:ext uri="{FF2B5EF4-FFF2-40B4-BE49-F238E27FC236}">
                  <a16:creationId xmlns:a16="http://schemas.microsoft.com/office/drawing/2014/main" id="{CA7F2B2E-4F90-72C6-10C0-C46EAA177BB0}"/>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5;p27">
              <a:extLst>
                <a:ext uri="{FF2B5EF4-FFF2-40B4-BE49-F238E27FC236}">
                  <a16:creationId xmlns:a16="http://schemas.microsoft.com/office/drawing/2014/main" id="{53184B10-EB2C-172F-998E-76E5FC27BE59}"/>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6;p27">
              <a:extLst>
                <a:ext uri="{FF2B5EF4-FFF2-40B4-BE49-F238E27FC236}">
                  <a16:creationId xmlns:a16="http://schemas.microsoft.com/office/drawing/2014/main" id="{5C583B25-3EE3-43C1-4111-FD4369A755CE}"/>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7;p27">
              <a:extLst>
                <a:ext uri="{FF2B5EF4-FFF2-40B4-BE49-F238E27FC236}">
                  <a16:creationId xmlns:a16="http://schemas.microsoft.com/office/drawing/2014/main" id="{7EA9638A-AB66-F126-5E16-690F8B2F7D14}"/>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8;p27">
              <a:extLst>
                <a:ext uri="{FF2B5EF4-FFF2-40B4-BE49-F238E27FC236}">
                  <a16:creationId xmlns:a16="http://schemas.microsoft.com/office/drawing/2014/main" id="{768FB76F-AE7C-7917-6E37-3C717806EDEF}"/>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9;p27">
              <a:extLst>
                <a:ext uri="{FF2B5EF4-FFF2-40B4-BE49-F238E27FC236}">
                  <a16:creationId xmlns:a16="http://schemas.microsoft.com/office/drawing/2014/main" id="{86247B97-7A6D-EE04-AEB3-AF4C14DAF006}"/>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10;p27">
              <a:extLst>
                <a:ext uri="{FF2B5EF4-FFF2-40B4-BE49-F238E27FC236}">
                  <a16:creationId xmlns:a16="http://schemas.microsoft.com/office/drawing/2014/main" id="{04816816-E24D-11B6-FB88-9CB61E7EECD2}"/>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11;p27">
              <a:extLst>
                <a:ext uri="{FF2B5EF4-FFF2-40B4-BE49-F238E27FC236}">
                  <a16:creationId xmlns:a16="http://schemas.microsoft.com/office/drawing/2014/main" id="{4B0AC3D6-D904-575B-40B2-6C60A3142F92}"/>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12;p27">
              <a:extLst>
                <a:ext uri="{FF2B5EF4-FFF2-40B4-BE49-F238E27FC236}">
                  <a16:creationId xmlns:a16="http://schemas.microsoft.com/office/drawing/2014/main" id="{6B582BC9-EFAF-7D46-98E1-DE69DC46FB30}"/>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13;p27">
              <a:extLst>
                <a:ext uri="{FF2B5EF4-FFF2-40B4-BE49-F238E27FC236}">
                  <a16:creationId xmlns:a16="http://schemas.microsoft.com/office/drawing/2014/main" id="{DF0FC142-D021-405C-D492-3CE0B5D6F723}"/>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14;p27">
              <a:extLst>
                <a:ext uri="{FF2B5EF4-FFF2-40B4-BE49-F238E27FC236}">
                  <a16:creationId xmlns:a16="http://schemas.microsoft.com/office/drawing/2014/main" id="{64E508E5-1BB4-D7F8-6CDD-C1A407E5F209}"/>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15;p27">
              <a:extLst>
                <a:ext uri="{FF2B5EF4-FFF2-40B4-BE49-F238E27FC236}">
                  <a16:creationId xmlns:a16="http://schemas.microsoft.com/office/drawing/2014/main" id="{8C2857A8-001B-5AEC-C01F-DE4483445CEE}"/>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16;p27">
              <a:extLst>
                <a:ext uri="{FF2B5EF4-FFF2-40B4-BE49-F238E27FC236}">
                  <a16:creationId xmlns:a16="http://schemas.microsoft.com/office/drawing/2014/main" id="{302A1141-7589-3CB4-E44D-057C7BB7D8F0}"/>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17;p27">
              <a:extLst>
                <a:ext uri="{FF2B5EF4-FFF2-40B4-BE49-F238E27FC236}">
                  <a16:creationId xmlns:a16="http://schemas.microsoft.com/office/drawing/2014/main" id="{2A79E0B3-AACC-8C66-50B5-52C459FCC4DD}"/>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18;p27">
              <a:extLst>
                <a:ext uri="{FF2B5EF4-FFF2-40B4-BE49-F238E27FC236}">
                  <a16:creationId xmlns:a16="http://schemas.microsoft.com/office/drawing/2014/main" id="{B8A719B0-8633-FF48-01D2-287D87799C20}"/>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19;p27">
              <a:extLst>
                <a:ext uri="{FF2B5EF4-FFF2-40B4-BE49-F238E27FC236}">
                  <a16:creationId xmlns:a16="http://schemas.microsoft.com/office/drawing/2014/main" id="{E5F38939-D105-0CEA-0C40-6DC600E48FA4}"/>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0;p27">
              <a:extLst>
                <a:ext uri="{FF2B5EF4-FFF2-40B4-BE49-F238E27FC236}">
                  <a16:creationId xmlns:a16="http://schemas.microsoft.com/office/drawing/2014/main" id="{E8B1E5FD-0D1A-0DBE-D05C-333528CC91A7}"/>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1;p27">
              <a:extLst>
                <a:ext uri="{FF2B5EF4-FFF2-40B4-BE49-F238E27FC236}">
                  <a16:creationId xmlns:a16="http://schemas.microsoft.com/office/drawing/2014/main" id="{83CF6D09-5BDD-DAE6-760D-84A0DAF2227F}"/>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2;p27">
              <a:extLst>
                <a:ext uri="{FF2B5EF4-FFF2-40B4-BE49-F238E27FC236}">
                  <a16:creationId xmlns:a16="http://schemas.microsoft.com/office/drawing/2014/main" id="{1E4B26A8-4A69-1D9B-E080-6B11A08A055C}"/>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3;p27">
              <a:extLst>
                <a:ext uri="{FF2B5EF4-FFF2-40B4-BE49-F238E27FC236}">
                  <a16:creationId xmlns:a16="http://schemas.microsoft.com/office/drawing/2014/main" id="{BD8E8362-6A11-431A-EEE2-A5273847A541}"/>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4;p27">
              <a:extLst>
                <a:ext uri="{FF2B5EF4-FFF2-40B4-BE49-F238E27FC236}">
                  <a16:creationId xmlns:a16="http://schemas.microsoft.com/office/drawing/2014/main" id="{9A10ED70-0279-0C7B-E52E-4A4CF75FE24B}"/>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5;p27">
              <a:extLst>
                <a:ext uri="{FF2B5EF4-FFF2-40B4-BE49-F238E27FC236}">
                  <a16:creationId xmlns:a16="http://schemas.microsoft.com/office/drawing/2014/main" id="{07F942D6-9F10-3F3B-D540-CD6FE0752E9E}"/>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6;p27">
              <a:extLst>
                <a:ext uri="{FF2B5EF4-FFF2-40B4-BE49-F238E27FC236}">
                  <a16:creationId xmlns:a16="http://schemas.microsoft.com/office/drawing/2014/main" id="{5D6B4F5D-3791-1AA7-FEF5-674192EB3B54}"/>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7;p27">
              <a:extLst>
                <a:ext uri="{FF2B5EF4-FFF2-40B4-BE49-F238E27FC236}">
                  <a16:creationId xmlns:a16="http://schemas.microsoft.com/office/drawing/2014/main" id="{AC568DA3-74C6-6A36-166A-D490DCBA557D}"/>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8;p27">
              <a:extLst>
                <a:ext uri="{FF2B5EF4-FFF2-40B4-BE49-F238E27FC236}">
                  <a16:creationId xmlns:a16="http://schemas.microsoft.com/office/drawing/2014/main" id="{2C4FEBD9-4AA0-B0D4-6B0F-F2878A1968D4}"/>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9;p27">
              <a:extLst>
                <a:ext uri="{FF2B5EF4-FFF2-40B4-BE49-F238E27FC236}">
                  <a16:creationId xmlns:a16="http://schemas.microsoft.com/office/drawing/2014/main" id="{73C09CFC-BD4B-B30E-05AF-A0223385C1D2}"/>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0;p27">
              <a:extLst>
                <a:ext uri="{FF2B5EF4-FFF2-40B4-BE49-F238E27FC236}">
                  <a16:creationId xmlns:a16="http://schemas.microsoft.com/office/drawing/2014/main" id="{2F9D570A-0281-679D-6C57-EA69758160A3}"/>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1;p27">
              <a:extLst>
                <a:ext uri="{FF2B5EF4-FFF2-40B4-BE49-F238E27FC236}">
                  <a16:creationId xmlns:a16="http://schemas.microsoft.com/office/drawing/2014/main" id="{470F1601-D6AD-809C-CAA4-3E8191CAFD23}"/>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32;p27">
              <a:extLst>
                <a:ext uri="{FF2B5EF4-FFF2-40B4-BE49-F238E27FC236}">
                  <a16:creationId xmlns:a16="http://schemas.microsoft.com/office/drawing/2014/main" id="{8D5F668C-0527-CC56-BAB0-64F46B54D9AA}"/>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33;p27">
              <a:extLst>
                <a:ext uri="{FF2B5EF4-FFF2-40B4-BE49-F238E27FC236}">
                  <a16:creationId xmlns:a16="http://schemas.microsoft.com/office/drawing/2014/main" id="{B871746F-0134-DE2A-3594-FFD852C82FC4}"/>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34;p27">
              <a:extLst>
                <a:ext uri="{FF2B5EF4-FFF2-40B4-BE49-F238E27FC236}">
                  <a16:creationId xmlns:a16="http://schemas.microsoft.com/office/drawing/2014/main" id="{F5E26240-EA87-9816-62B5-F8B04BE759B2}"/>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35;p27">
              <a:extLst>
                <a:ext uri="{FF2B5EF4-FFF2-40B4-BE49-F238E27FC236}">
                  <a16:creationId xmlns:a16="http://schemas.microsoft.com/office/drawing/2014/main" id="{E81889FC-7CE3-EBFC-9AB3-307C6D98B84E}"/>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36;p27">
              <a:extLst>
                <a:ext uri="{FF2B5EF4-FFF2-40B4-BE49-F238E27FC236}">
                  <a16:creationId xmlns:a16="http://schemas.microsoft.com/office/drawing/2014/main" id="{078AEBCD-7B66-4601-58F0-77B26D40CB6D}"/>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37;p27">
              <a:extLst>
                <a:ext uri="{FF2B5EF4-FFF2-40B4-BE49-F238E27FC236}">
                  <a16:creationId xmlns:a16="http://schemas.microsoft.com/office/drawing/2014/main" id="{440B4741-2997-0445-5F67-221941544070}"/>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38;p27">
              <a:extLst>
                <a:ext uri="{FF2B5EF4-FFF2-40B4-BE49-F238E27FC236}">
                  <a16:creationId xmlns:a16="http://schemas.microsoft.com/office/drawing/2014/main" id="{B3C907FA-422B-A579-6EF5-415D620A44D9}"/>
                </a:ext>
              </a:extLst>
            </p:cNvPr>
            <p:cNvSpPr/>
            <p:nvPr/>
          </p:nvSpPr>
          <p:spPr>
            <a:xfrm>
              <a:off x="7821850" y="4619650"/>
              <a:ext cx="359450" cy="454600"/>
            </a:xfrm>
            <a:custGeom>
              <a:avLst/>
              <a:gdLst/>
              <a:ahLst/>
              <a:cxnLst/>
              <a:rect l="l" t="t" r="r" b="b"/>
              <a:pathLst>
                <a:path w="14378" h="18184" extrusionOk="0">
                  <a:moveTo>
                    <a:pt x="304" y="1"/>
                  </a:moveTo>
                  <a:lnTo>
                    <a:pt x="0" y="426"/>
                  </a:lnTo>
                  <a:cubicBezTo>
                    <a:pt x="608" y="6110"/>
                    <a:pt x="2857" y="11642"/>
                    <a:pt x="6383" y="16111"/>
                  </a:cubicBezTo>
                  <a:cubicBezTo>
                    <a:pt x="7181" y="17147"/>
                    <a:pt x="8303" y="18184"/>
                    <a:pt x="9508" y="18184"/>
                  </a:cubicBezTo>
                  <a:cubicBezTo>
                    <a:pt x="9681" y="18184"/>
                    <a:pt x="9855" y="18162"/>
                    <a:pt x="10031" y="18117"/>
                  </a:cubicBezTo>
                  <a:cubicBezTo>
                    <a:pt x="11399" y="17813"/>
                    <a:pt x="12098" y="16202"/>
                    <a:pt x="11854" y="14773"/>
                  </a:cubicBezTo>
                  <a:cubicBezTo>
                    <a:pt x="11642" y="13405"/>
                    <a:pt x="10730" y="12250"/>
                    <a:pt x="9818" y="11186"/>
                  </a:cubicBezTo>
                  <a:cubicBezTo>
                    <a:pt x="8906" y="10123"/>
                    <a:pt x="7933" y="8968"/>
                    <a:pt x="7629" y="7630"/>
                  </a:cubicBezTo>
                  <a:cubicBezTo>
                    <a:pt x="7447" y="6931"/>
                    <a:pt x="7629" y="5928"/>
                    <a:pt x="8359" y="5806"/>
                  </a:cubicBezTo>
                  <a:cubicBezTo>
                    <a:pt x="8398" y="5801"/>
                    <a:pt x="8436" y="5799"/>
                    <a:pt x="8474" y="5799"/>
                  </a:cubicBezTo>
                  <a:cubicBezTo>
                    <a:pt x="9110" y="5799"/>
                    <a:pt x="9548" y="6492"/>
                    <a:pt x="10122" y="6779"/>
                  </a:cubicBezTo>
                  <a:cubicBezTo>
                    <a:pt x="10343" y="6895"/>
                    <a:pt x="10583" y="6946"/>
                    <a:pt x="10827" y="6946"/>
                  </a:cubicBezTo>
                  <a:cubicBezTo>
                    <a:pt x="11352" y="6946"/>
                    <a:pt x="11895" y="6707"/>
                    <a:pt x="12310" y="6354"/>
                  </a:cubicBezTo>
                  <a:cubicBezTo>
                    <a:pt x="12918" y="5806"/>
                    <a:pt x="13253" y="5107"/>
                    <a:pt x="13648" y="4378"/>
                  </a:cubicBezTo>
                  <a:cubicBezTo>
                    <a:pt x="14013" y="3618"/>
                    <a:pt x="14377" y="2736"/>
                    <a:pt x="13982" y="2007"/>
                  </a:cubicBezTo>
                  <a:cubicBezTo>
                    <a:pt x="13709" y="1521"/>
                    <a:pt x="13040" y="1247"/>
                    <a:pt x="12402" y="1217"/>
                  </a:cubicBezTo>
                  <a:cubicBezTo>
                    <a:pt x="12352" y="1214"/>
                    <a:pt x="12302" y="1213"/>
                    <a:pt x="12252" y="1213"/>
                  </a:cubicBezTo>
                  <a:cubicBezTo>
                    <a:pt x="11638" y="1213"/>
                    <a:pt x="11049" y="1380"/>
                    <a:pt x="10487" y="1521"/>
                  </a:cubicBezTo>
                  <a:cubicBezTo>
                    <a:pt x="9467" y="1757"/>
                    <a:pt x="8417" y="1874"/>
                    <a:pt x="7365" y="1874"/>
                  </a:cubicBezTo>
                  <a:cubicBezTo>
                    <a:pt x="4905" y="1874"/>
                    <a:pt x="2433" y="1236"/>
                    <a:pt x="30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39;p27">
              <a:extLst>
                <a:ext uri="{FF2B5EF4-FFF2-40B4-BE49-F238E27FC236}">
                  <a16:creationId xmlns:a16="http://schemas.microsoft.com/office/drawing/2014/main" id="{7DE1E971-AD68-FF80-02B7-0071C9045747}"/>
                </a:ext>
              </a:extLst>
            </p:cNvPr>
            <p:cNvSpPr/>
            <p:nvPr/>
          </p:nvSpPr>
          <p:spPr>
            <a:xfrm>
              <a:off x="7821075" y="4354450"/>
              <a:ext cx="130725" cy="144475"/>
            </a:xfrm>
            <a:custGeom>
              <a:avLst/>
              <a:gdLst/>
              <a:ahLst/>
              <a:cxnLst/>
              <a:rect l="l" t="t" r="r" b="b"/>
              <a:pathLst>
                <a:path w="5229" h="5779" extrusionOk="0">
                  <a:moveTo>
                    <a:pt x="1976" y="1"/>
                  </a:moveTo>
                  <a:cubicBezTo>
                    <a:pt x="1186" y="366"/>
                    <a:pt x="639" y="1125"/>
                    <a:pt x="365" y="1916"/>
                  </a:cubicBezTo>
                  <a:cubicBezTo>
                    <a:pt x="92" y="2706"/>
                    <a:pt x="62" y="3587"/>
                    <a:pt x="31" y="4408"/>
                  </a:cubicBezTo>
                  <a:cubicBezTo>
                    <a:pt x="1" y="4955"/>
                    <a:pt x="62" y="5594"/>
                    <a:pt x="578" y="5746"/>
                  </a:cubicBezTo>
                  <a:cubicBezTo>
                    <a:pt x="641" y="5768"/>
                    <a:pt x="703" y="5778"/>
                    <a:pt x="766" y="5778"/>
                  </a:cubicBezTo>
                  <a:cubicBezTo>
                    <a:pt x="1037" y="5778"/>
                    <a:pt x="1304" y="5590"/>
                    <a:pt x="1551" y="5442"/>
                  </a:cubicBezTo>
                  <a:cubicBezTo>
                    <a:pt x="2615" y="4712"/>
                    <a:pt x="3709" y="4013"/>
                    <a:pt x="4773" y="3284"/>
                  </a:cubicBezTo>
                  <a:cubicBezTo>
                    <a:pt x="5016" y="3132"/>
                    <a:pt x="5229" y="2949"/>
                    <a:pt x="5229" y="2676"/>
                  </a:cubicBezTo>
                  <a:cubicBezTo>
                    <a:pt x="5229" y="2493"/>
                    <a:pt x="5138" y="2341"/>
                    <a:pt x="4986" y="2220"/>
                  </a:cubicBezTo>
                  <a:cubicBezTo>
                    <a:pt x="4226" y="1369"/>
                    <a:pt x="3253" y="700"/>
                    <a:pt x="2280" y="153"/>
                  </a:cubicBezTo>
                  <a:lnTo>
                    <a:pt x="1976"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40;p27">
              <a:extLst>
                <a:ext uri="{FF2B5EF4-FFF2-40B4-BE49-F238E27FC236}">
                  <a16:creationId xmlns:a16="http://schemas.microsoft.com/office/drawing/2014/main" id="{6B349E03-B06D-F0F4-9F54-EF4F8AB1F6EF}"/>
                </a:ext>
              </a:extLst>
            </p:cNvPr>
            <p:cNvSpPr/>
            <p:nvPr/>
          </p:nvSpPr>
          <p:spPr>
            <a:xfrm>
              <a:off x="7963175" y="4194425"/>
              <a:ext cx="230275" cy="88625"/>
            </a:xfrm>
            <a:custGeom>
              <a:avLst/>
              <a:gdLst/>
              <a:ahLst/>
              <a:cxnLst/>
              <a:rect l="l" t="t" r="r" b="b"/>
              <a:pathLst>
                <a:path w="9211" h="3545" extrusionOk="0">
                  <a:moveTo>
                    <a:pt x="7294" y="1"/>
                  </a:moveTo>
                  <a:cubicBezTo>
                    <a:pt x="6136" y="1"/>
                    <a:pt x="5041" y="448"/>
                    <a:pt x="3922" y="748"/>
                  </a:cubicBezTo>
                  <a:cubicBezTo>
                    <a:pt x="3334" y="906"/>
                    <a:pt x="2712" y="1023"/>
                    <a:pt x="2111" y="1023"/>
                  </a:cubicBezTo>
                  <a:cubicBezTo>
                    <a:pt x="1438" y="1023"/>
                    <a:pt x="790" y="876"/>
                    <a:pt x="244" y="475"/>
                  </a:cubicBezTo>
                  <a:lnTo>
                    <a:pt x="122" y="1022"/>
                  </a:lnTo>
                  <a:cubicBezTo>
                    <a:pt x="1" y="1842"/>
                    <a:pt x="548" y="2633"/>
                    <a:pt x="1277" y="3058"/>
                  </a:cubicBezTo>
                  <a:cubicBezTo>
                    <a:pt x="1976" y="3484"/>
                    <a:pt x="2858" y="3545"/>
                    <a:pt x="3709" y="3545"/>
                  </a:cubicBezTo>
                  <a:cubicBezTo>
                    <a:pt x="5168" y="3514"/>
                    <a:pt x="6688" y="3180"/>
                    <a:pt x="8025" y="2542"/>
                  </a:cubicBezTo>
                  <a:cubicBezTo>
                    <a:pt x="8603" y="2298"/>
                    <a:pt x="9211" y="1842"/>
                    <a:pt x="9180" y="1204"/>
                  </a:cubicBezTo>
                  <a:cubicBezTo>
                    <a:pt x="9180" y="535"/>
                    <a:pt x="8360" y="110"/>
                    <a:pt x="7691" y="19"/>
                  </a:cubicBezTo>
                  <a:cubicBezTo>
                    <a:pt x="7558" y="6"/>
                    <a:pt x="7425" y="1"/>
                    <a:pt x="72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41;p27">
              <a:extLst>
                <a:ext uri="{FF2B5EF4-FFF2-40B4-BE49-F238E27FC236}">
                  <a16:creationId xmlns:a16="http://schemas.microsoft.com/office/drawing/2014/main" id="{7FD6C89E-1EF6-676B-4188-703A5017C2A4}"/>
                </a:ext>
              </a:extLst>
            </p:cNvPr>
            <p:cNvSpPr/>
            <p:nvPr/>
          </p:nvSpPr>
          <p:spPr>
            <a:xfrm>
              <a:off x="8211675" y="3917275"/>
              <a:ext cx="167950" cy="253750"/>
            </a:xfrm>
            <a:custGeom>
              <a:avLst/>
              <a:gdLst/>
              <a:ahLst/>
              <a:cxnLst/>
              <a:rect l="l" t="t" r="r" b="b"/>
              <a:pathLst>
                <a:path w="6718" h="10150" extrusionOk="0">
                  <a:moveTo>
                    <a:pt x="2097" y="0"/>
                  </a:moveTo>
                  <a:cubicBezTo>
                    <a:pt x="1472" y="0"/>
                    <a:pt x="852" y="406"/>
                    <a:pt x="517" y="922"/>
                  </a:cubicBezTo>
                  <a:cubicBezTo>
                    <a:pt x="152" y="1591"/>
                    <a:pt x="31" y="2351"/>
                    <a:pt x="31" y="3111"/>
                  </a:cubicBezTo>
                  <a:cubicBezTo>
                    <a:pt x="0" y="4387"/>
                    <a:pt x="91" y="5694"/>
                    <a:pt x="547" y="6910"/>
                  </a:cubicBezTo>
                  <a:cubicBezTo>
                    <a:pt x="1003" y="8126"/>
                    <a:pt x="1885" y="9190"/>
                    <a:pt x="3040" y="9737"/>
                  </a:cubicBezTo>
                  <a:cubicBezTo>
                    <a:pt x="3563" y="10006"/>
                    <a:pt x="4166" y="10150"/>
                    <a:pt x="4769" y="10150"/>
                  </a:cubicBezTo>
                  <a:cubicBezTo>
                    <a:pt x="5459" y="10150"/>
                    <a:pt x="6149" y="9961"/>
                    <a:pt x="6718" y="9555"/>
                  </a:cubicBezTo>
                  <a:cubicBezTo>
                    <a:pt x="5015" y="8977"/>
                    <a:pt x="3982" y="7214"/>
                    <a:pt x="3556" y="5451"/>
                  </a:cubicBezTo>
                  <a:cubicBezTo>
                    <a:pt x="3192" y="3719"/>
                    <a:pt x="3252" y="1895"/>
                    <a:pt x="2949" y="102"/>
                  </a:cubicBezTo>
                  <a:lnTo>
                    <a:pt x="2432" y="41"/>
                  </a:lnTo>
                  <a:cubicBezTo>
                    <a:pt x="2321" y="13"/>
                    <a:pt x="2209" y="0"/>
                    <a:pt x="209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42;p27">
              <a:extLst>
                <a:ext uri="{FF2B5EF4-FFF2-40B4-BE49-F238E27FC236}">
                  <a16:creationId xmlns:a16="http://schemas.microsoft.com/office/drawing/2014/main" id="{CC93AAFD-753E-CC47-F26E-7E3BCFC3CBDD}"/>
                </a:ext>
              </a:extLst>
            </p:cNvPr>
            <p:cNvSpPr/>
            <p:nvPr/>
          </p:nvSpPr>
          <p:spPr>
            <a:xfrm>
              <a:off x="8419125" y="3915850"/>
              <a:ext cx="109450" cy="177225"/>
            </a:xfrm>
            <a:custGeom>
              <a:avLst/>
              <a:gdLst/>
              <a:ahLst/>
              <a:cxnLst/>
              <a:rect l="l" t="t" r="r" b="b"/>
              <a:pathLst>
                <a:path w="4378" h="7089" extrusionOk="0">
                  <a:moveTo>
                    <a:pt x="990" y="0"/>
                  </a:moveTo>
                  <a:cubicBezTo>
                    <a:pt x="605" y="0"/>
                    <a:pt x="213" y="190"/>
                    <a:pt x="91" y="554"/>
                  </a:cubicBezTo>
                  <a:cubicBezTo>
                    <a:pt x="0" y="797"/>
                    <a:pt x="61" y="1070"/>
                    <a:pt x="122" y="1283"/>
                  </a:cubicBezTo>
                  <a:cubicBezTo>
                    <a:pt x="517" y="3107"/>
                    <a:pt x="851" y="4900"/>
                    <a:pt x="1216" y="6724"/>
                  </a:cubicBezTo>
                  <a:lnTo>
                    <a:pt x="821" y="7089"/>
                  </a:lnTo>
                  <a:cubicBezTo>
                    <a:pt x="1642" y="6846"/>
                    <a:pt x="2493" y="6542"/>
                    <a:pt x="3161" y="5964"/>
                  </a:cubicBezTo>
                  <a:cubicBezTo>
                    <a:pt x="3860" y="5447"/>
                    <a:pt x="4377" y="4627"/>
                    <a:pt x="4377" y="3776"/>
                  </a:cubicBezTo>
                  <a:cubicBezTo>
                    <a:pt x="4377" y="2560"/>
                    <a:pt x="3404" y="1587"/>
                    <a:pt x="2493" y="797"/>
                  </a:cubicBezTo>
                  <a:cubicBezTo>
                    <a:pt x="2128" y="493"/>
                    <a:pt x="1763" y="159"/>
                    <a:pt x="1277" y="37"/>
                  </a:cubicBezTo>
                  <a:cubicBezTo>
                    <a:pt x="1185" y="12"/>
                    <a:pt x="1088" y="0"/>
                    <a:pt x="99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43;p27">
              <a:extLst>
                <a:ext uri="{FF2B5EF4-FFF2-40B4-BE49-F238E27FC236}">
                  <a16:creationId xmlns:a16="http://schemas.microsoft.com/office/drawing/2014/main" id="{1AC836B4-0B31-26EC-B6A0-7145665C2B22}"/>
                </a:ext>
              </a:extLst>
            </p:cNvPr>
            <p:cNvSpPr/>
            <p:nvPr/>
          </p:nvSpPr>
          <p:spPr>
            <a:xfrm>
              <a:off x="8387200" y="3780750"/>
              <a:ext cx="463550" cy="287250"/>
            </a:xfrm>
            <a:custGeom>
              <a:avLst/>
              <a:gdLst/>
              <a:ahLst/>
              <a:cxnLst/>
              <a:rect l="l" t="t" r="r" b="b"/>
              <a:pathLst>
                <a:path w="18542" h="11490" extrusionOk="0">
                  <a:moveTo>
                    <a:pt x="3876" y="0"/>
                  </a:moveTo>
                  <a:cubicBezTo>
                    <a:pt x="2501" y="0"/>
                    <a:pt x="1125" y="395"/>
                    <a:pt x="1" y="1186"/>
                  </a:cubicBezTo>
                  <a:cubicBezTo>
                    <a:pt x="384" y="1143"/>
                    <a:pt x="770" y="1122"/>
                    <a:pt x="1156" y="1122"/>
                  </a:cubicBezTo>
                  <a:cubicBezTo>
                    <a:pt x="3523" y="1122"/>
                    <a:pt x="5892" y="1915"/>
                    <a:pt x="7721" y="3404"/>
                  </a:cubicBezTo>
                  <a:cubicBezTo>
                    <a:pt x="9879" y="5107"/>
                    <a:pt x="11277" y="7690"/>
                    <a:pt x="11612" y="10426"/>
                  </a:cubicBezTo>
                  <a:lnTo>
                    <a:pt x="11764" y="10760"/>
                  </a:lnTo>
                  <a:cubicBezTo>
                    <a:pt x="12276" y="10719"/>
                    <a:pt x="12791" y="10698"/>
                    <a:pt x="13305" y="10698"/>
                  </a:cubicBezTo>
                  <a:cubicBezTo>
                    <a:pt x="15076" y="10698"/>
                    <a:pt x="16846" y="10948"/>
                    <a:pt x="18542" y="11490"/>
                  </a:cubicBezTo>
                  <a:cubicBezTo>
                    <a:pt x="18451" y="10183"/>
                    <a:pt x="17235" y="9392"/>
                    <a:pt x="16019" y="9028"/>
                  </a:cubicBezTo>
                  <a:cubicBezTo>
                    <a:pt x="14864" y="8632"/>
                    <a:pt x="13527" y="8450"/>
                    <a:pt x="12524" y="7690"/>
                  </a:cubicBezTo>
                  <a:cubicBezTo>
                    <a:pt x="11672" y="6961"/>
                    <a:pt x="11217" y="5866"/>
                    <a:pt x="10669" y="4833"/>
                  </a:cubicBezTo>
                  <a:cubicBezTo>
                    <a:pt x="9940" y="3435"/>
                    <a:pt x="9028" y="2097"/>
                    <a:pt x="7751" y="1186"/>
                  </a:cubicBezTo>
                  <a:cubicBezTo>
                    <a:pt x="6627" y="395"/>
                    <a:pt x="5251" y="0"/>
                    <a:pt x="387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44;p27">
              <a:extLst>
                <a:ext uri="{FF2B5EF4-FFF2-40B4-BE49-F238E27FC236}">
                  <a16:creationId xmlns:a16="http://schemas.microsoft.com/office/drawing/2014/main" id="{CCAE2BEA-4749-0EFB-6752-8C87797D6F26}"/>
                </a:ext>
              </a:extLst>
            </p:cNvPr>
            <p:cNvSpPr/>
            <p:nvPr/>
          </p:nvSpPr>
          <p:spPr>
            <a:xfrm>
              <a:off x="8643275" y="3556650"/>
              <a:ext cx="229525" cy="175900"/>
            </a:xfrm>
            <a:custGeom>
              <a:avLst/>
              <a:gdLst/>
              <a:ahLst/>
              <a:cxnLst/>
              <a:rect l="l" t="t" r="r" b="b"/>
              <a:pathLst>
                <a:path w="9181" h="7036" extrusionOk="0">
                  <a:moveTo>
                    <a:pt x="4909" y="1"/>
                  </a:moveTo>
                  <a:cubicBezTo>
                    <a:pt x="3479" y="1"/>
                    <a:pt x="2041" y="564"/>
                    <a:pt x="1004" y="1578"/>
                  </a:cubicBezTo>
                  <a:cubicBezTo>
                    <a:pt x="457" y="2095"/>
                    <a:pt x="1" y="2824"/>
                    <a:pt x="31" y="3584"/>
                  </a:cubicBezTo>
                  <a:cubicBezTo>
                    <a:pt x="122" y="4496"/>
                    <a:pt x="913" y="5225"/>
                    <a:pt x="1673" y="5681"/>
                  </a:cubicBezTo>
                  <a:cubicBezTo>
                    <a:pt x="3172" y="6534"/>
                    <a:pt x="4869" y="7036"/>
                    <a:pt x="6577" y="7036"/>
                  </a:cubicBezTo>
                  <a:cubicBezTo>
                    <a:pt x="6877" y="7036"/>
                    <a:pt x="7178" y="7020"/>
                    <a:pt x="7478" y="6988"/>
                  </a:cubicBezTo>
                  <a:cubicBezTo>
                    <a:pt x="7934" y="6958"/>
                    <a:pt x="8451" y="6897"/>
                    <a:pt x="8755" y="6532"/>
                  </a:cubicBezTo>
                  <a:cubicBezTo>
                    <a:pt x="9180" y="6077"/>
                    <a:pt x="9089" y="5438"/>
                    <a:pt x="8968" y="4830"/>
                  </a:cubicBezTo>
                  <a:cubicBezTo>
                    <a:pt x="8633" y="3311"/>
                    <a:pt x="8056" y="1882"/>
                    <a:pt x="7235" y="575"/>
                  </a:cubicBezTo>
                  <a:lnTo>
                    <a:pt x="6384" y="210"/>
                  </a:lnTo>
                  <a:cubicBezTo>
                    <a:pt x="5905" y="69"/>
                    <a:pt x="5408" y="1"/>
                    <a:pt x="490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45;p27">
              <a:extLst>
                <a:ext uri="{FF2B5EF4-FFF2-40B4-BE49-F238E27FC236}">
                  <a16:creationId xmlns:a16="http://schemas.microsoft.com/office/drawing/2014/main" id="{E5B7461F-F5A3-AF20-9E62-CEAE9A51DC3A}"/>
                </a:ext>
              </a:extLst>
            </p:cNvPr>
            <p:cNvSpPr/>
            <p:nvPr/>
          </p:nvSpPr>
          <p:spPr>
            <a:xfrm>
              <a:off x="8435825" y="3584250"/>
              <a:ext cx="91225" cy="88575"/>
            </a:xfrm>
            <a:custGeom>
              <a:avLst/>
              <a:gdLst/>
              <a:ahLst/>
              <a:cxnLst/>
              <a:rect l="l" t="t" r="r" b="b"/>
              <a:pathLst>
                <a:path w="3649" h="3543" extrusionOk="0">
                  <a:moveTo>
                    <a:pt x="1657" y="0"/>
                  </a:moveTo>
                  <a:cubicBezTo>
                    <a:pt x="1490" y="0"/>
                    <a:pt x="1323" y="13"/>
                    <a:pt x="1156" y="48"/>
                  </a:cubicBezTo>
                  <a:cubicBezTo>
                    <a:pt x="761" y="109"/>
                    <a:pt x="366" y="352"/>
                    <a:pt x="183" y="717"/>
                  </a:cubicBezTo>
                  <a:cubicBezTo>
                    <a:pt x="1" y="1143"/>
                    <a:pt x="92" y="1690"/>
                    <a:pt x="366" y="2055"/>
                  </a:cubicBezTo>
                  <a:cubicBezTo>
                    <a:pt x="670" y="2450"/>
                    <a:pt x="1065" y="2754"/>
                    <a:pt x="1429" y="2997"/>
                  </a:cubicBezTo>
                  <a:cubicBezTo>
                    <a:pt x="1775" y="3277"/>
                    <a:pt x="2242" y="3542"/>
                    <a:pt x="2658" y="3542"/>
                  </a:cubicBezTo>
                  <a:cubicBezTo>
                    <a:pt x="2829" y="3542"/>
                    <a:pt x="2990" y="3498"/>
                    <a:pt x="3132" y="3392"/>
                  </a:cubicBezTo>
                  <a:cubicBezTo>
                    <a:pt x="3436" y="3149"/>
                    <a:pt x="3527" y="2693"/>
                    <a:pt x="3557" y="2298"/>
                  </a:cubicBezTo>
                  <a:cubicBezTo>
                    <a:pt x="3648" y="1538"/>
                    <a:pt x="3648" y="626"/>
                    <a:pt x="2949" y="231"/>
                  </a:cubicBezTo>
                  <a:lnTo>
                    <a:pt x="2433" y="48"/>
                  </a:lnTo>
                  <a:cubicBezTo>
                    <a:pt x="2174" y="30"/>
                    <a:pt x="1915" y="0"/>
                    <a:pt x="16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46;p27">
              <a:extLst>
                <a:ext uri="{FF2B5EF4-FFF2-40B4-BE49-F238E27FC236}">
                  <a16:creationId xmlns:a16="http://schemas.microsoft.com/office/drawing/2014/main" id="{975263F9-E04D-791F-71E4-BCDB77F973AB}"/>
                </a:ext>
              </a:extLst>
            </p:cNvPr>
            <p:cNvSpPr/>
            <p:nvPr/>
          </p:nvSpPr>
          <p:spPr>
            <a:xfrm>
              <a:off x="7997375" y="4144950"/>
              <a:ext cx="845775" cy="426100"/>
            </a:xfrm>
            <a:custGeom>
              <a:avLst/>
              <a:gdLst/>
              <a:ahLst/>
              <a:cxnLst/>
              <a:rect l="l" t="t" r="r" b="b"/>
              <a:pathLst>
                <a:path w="33831" h="17044" extrusionOk="0">
                  <a:moveTo>
                    <a:pt x="28132" y="1"/>
                  </a:moveTo>
                  <a:cubicBezTo>
                    <a:pt x="26119" y="1"/>
                    <a:pt x="24037" y="916"/>
                    <a:pt x="22311" y="2089"/>
                  </a:cubicBezTo>
                  <a:cubicBezTo>
                    <a:pt x="18967" y="4369"/>
                    <a:pt x="16323" y="7530"/>
                    <a:pt x="13223" y="10174"/>
                  </a:cubicBezTo>
                  <a:cubicBezTo>
                    <a:pt x="10242" y="12797"/>
                    <a:pt x="6589" y="15040"/>
                    <a:pt x="2637" y="15040"/>
                  </a:cubicBezTo>
                  <a:cubicBezTo>
                    <a:pt x="2558" y="15040"/>
                    <a:pt x="2480" y="15039"/>
                    <a:pt x="2402" y="15037"/>
                  </a:cubicBezTo>
                  <a:cubicBezTo>
                    <a:pt x="2242" y="15037"/>
                    <a:pt x="2079" y="15034"/>
                    <a:pt x="1916" y="15034"/>
                  </a:cubicBezTo>
                  <a:cubicBezTo>
                    <a:pt x="1427" y="15034"/>
                    <a:pt x="943" y="15068"/>
                    <a:pt x="578" y="15341"/>
                  </a:cubicBezTo>
                  <a:cubicBezTo>
                    <a:pt x="61" y="15676"/>
                    <a:pt x="1" y="16679"/>
                    <a:pt x="578" y="16861"/>
                  </a:cubicBezTo>
                  <a:lnTo>
                    <a:pt x="1064" y="17044"/>
                  </a:lnTo>
                  <a:cubicBezTo>
                    <a:pt x="4013" y="16892"/>
                    <a:pt x="6931" y="16800"/>
                    <a:pt x="9818" y="16223"/>
                  </a:cubicBezTo>
                  <a:cubicBezTo>
                    <a:pt x="12676" y="15645"/>
                    <a:pt x="15502" y="14612"/>
                    <a:pt x="17843" y="12849"/>
                  </a:cubicBezTo>
                  <a:cubicBezTo>
                    <a:pt x="19393" y="11664"/>
                    <a:pt x="20670" y="10174"/>
                    <a:pt x="22281" y="9080"/>
                  </a:cubicBezTo>
                  <a:cubicBezTo>
                    <a:pt x="23513" y="8227"/>
                    <a:pt x="25023" y="7577"/>
                    <a:pt x="26507" y="7577"/>
                  </a:cubicBezTo>
                  <a:cubicBezTo>
                    <a:pt x="26926" y="7577"/>
                    <a:pt x="27343" y="7629"/>
                    <a:pt x="27752" y="7742"/>
                  </a:cubicBezTo>
                  <a:cubicBezTo>
                    <a:pt x="28918" y="8087"/>
                    <a:pt x="29991" y="8893"/>
                    <a:pt x="31153" y="8893"/>
                  </a:cubicBezTo>
                  <a:cubicBezTo>
                    <a:pt x="31324" y="8893"/>
                    <a:pt x="31497" y="8876"/>
                    <a:pt x="31673" y="8837"/>
                  </a:cubicBezTo>
                  <a:cubicBezTo>
                    <a:pt x="32949" y="8594"/>
                    <a:pt x="33679" y="7135"/>
                    <a:pt x="33740" y="5797"/>
                  </a:cubicBezTo>
                  <a:cubicBezTo>
                    <a:pt x="33831" y="3487"/>
                    <a:pt x="32433" y="1238"/>
                    <a:pt x="30335" y="417"/>
                  </a:cubicBezTo>
                  <a:cubicBezTo>
                    <a:pt x="29625" y="128"/>
                    <a:pt x="28883" y="1"/>
                    <a:pt x="2813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47;p27">
              <a:extLst>
                <a:ext uri="{FF2B5EF4-FFF2-40B4-BE49-F238E27FC236}">
                  <a16:creationId xmlns:a16="http://schemas.microsoft.com/office/drawing/2014/main" id="{EFDACC34-2780-C923-E67D-0645D79777DC}"/>
                </a:ext>
              </a:extLst>
            </p:cNvPr>
            <p:cNvSpPr/>
            <p:nvPr/>
          </p:nvSpPr>
          <p:spPr>
            <a:xfrm>
              <a:off x="8257250" y="4582725"/>
              <a:ext cx="266000" cy="261875"/>
            </a:xfrm>
            <a:custGeom>
              <a:avLst/>
              <a:gdLst/>
              <a:ahLst/>
              <a:cxnLst/>
              <a:rect l="l" t="t" r="r" b="b"/>
              <a:pathLst>
                <a:path w="10640" h="10475" extrusionOk="0">
                  <a:moveTo>
                    <a:pt x="7398" y="1"/>
                  </a:moveTo>
                  <a:cubicBezTo>
                    <a:pt x="6567" y="1"/>
                    <a:pt x="5736" y="439"/>
                    <a:pt x="5320" y="1174"/>
                  </a:cubicBezTo>
                  <a:cubicBezTo>
                    <a:pt x="4712" y="2207"/>
                    <a:pt x="4925" y="3545"/>
                    <a:pt x="4621" y="4700"/>
                  </a:cubicBezTo>
                  <a:cubicBezTo>
                    <a:pt x="4165" y="6584"/>
                    <a:pt x="2463" y="7831"/>
                    <a:pt x="791" y="8742"/>
                  </a:cubicBezTo>
                  <a:cubicBezTo>
                    <a:pt x="548" y="8864"/>
                    <a:pt x="366" y="8955"/>
                    <a:pt x="214" y="9168"/>
                  </a:cubicBezTo>
                  <a:cubicBezTo>
                    <a:pt x="62" y="9350"/>
                    <a:pt x="1" y="9624"/>
                    <a:pt x="153" y="9837"/>
                  </a:cubicBezTo>
                  <a:cubicBezTo>
                    <a:pt x="214" y="9989"/>
                    <a:pt x="396" y="10080"/>
                    <a:pt x="548" y="10141"/>
                  </a:cubicBezTo>
                  <a:cubicBezTo>
                    <a:pt x="1138" y="10381"/>
                    <a:pt x="1756" y="10474"/>
                    <a:pt x="2384" y="10474"/>
                  </a:cubicBezTo>
                  <a:cubicBezTo>
                    <a:pt x="3342" y="10474"/>
                    <a:pt x="4323" y="10258"/>
                    <a:pt x="5259" y="10019"/>
                  </a:cubicBezTo>
                  <a:cubicBezTo>
                    <a:pt x="6688" y="9685"/>
                    <a:pt x="8117" y="9259"/>
                    <a:pt x="9120" y="8286"/>
                  </a:cubicBezTo>
                  <a:cubicBezTo>
                    <a:pt x="9879" y="7527"/>
                    <a:pt x="10335" y="6463"/>
                    <a:pt x="10487" y="5368"/>
                  </a:cubicBezTo>
                  <a:cubicBezTo>
                    <a:pt x="10639" y="4305"/>
                    <a:pt x="10487" y="3150"/>
                    <a:pt x="10214" y="2116"/>
                  </a:cubicBezTo>
                  <a:cubicBezTo>
                    <a:pt x="10031" y="1721"/>
                    <a:pt x="9910" y="1265"/>
                    <a:pt x="9636" y="840"/>
                  </a:cubicBezTo>
                  <a:cubicBezTo>
                    <a:pt x="9363" y="444"/>
                    <a:pt x="8968" y="110"/>
                    <a:pt x="8512" y="80"/>
                  </a:cubicBezTo>
                  <a:lnTo>
                    <a:pt x="7995" y="80"/>
                  </a:lnTo>
                  <a:cubicBezTo>
                    <a:pt x="7800" y="26"/>
                    <a:pt x="7599" y="1"/>
                    <a:pt x="739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48;p27">
              <a:extLst>
                <a:ext uri="{FF2B5EF4-FFF2-40B4-BE49-F238E27FC236}">
                  <a16:creationId xmlns:a16="http://schemas.microsoft.com/office/drawing/2014/main" id="{39F2CF8F-3FF3-9A34-0BDD-3F76BD218A58}"/>
                </a:ext>
              </a:extLst>
            </p:cNvPr>
            <p:cNvSpPr/>
            <p:nvPr/>
          </p:nvSpPr>
          <p:spPr>
            <a:xfrm>
              <a:off x="8601500" y="4472825"/>
              <a:ext cx="229500" cy="180475"/>
            </a:xfrm>
            <a:custGeom>
              <a:avLst/>
              <a:gdLst/>
              <a:ahLst/>
              <a:cxnLst/>
              <a:rect l="l" t="t" r="r" b="b"/>
              <a:pathLst>
                <a:path w="9180" h="7219" extrusionOk="0">
                  <a:moveTo>
                    <a:pt x="2962" y="1"/>
                  </a:moveTo>
                  <a:cubicBezTo>
                    <a:pt x="2597" y="1"/>
                    <a:pt x="2266" y="81"/>
                    <a:pt x="1793" y="281"/>
                  </a:cubicBezTo>
                  <a:cubicBezTo>
                    <a:pt x="1003" y="646"/>
                    <a:pt x="304" y="1345"/>
                    <a:pt x="152" y="2226"/>
                  </a:cubicBezTo>
                  <a:cubicBezTo>
                    <a:pt x="0" y="3138"/>
                    <a:pt x="517" y="4050"/>
                    <a:pt x="1064" y="4780"/>
                  </a:cubicBezTo>
                  <a:cubicBezTo>
                    <a:pt x="2387" y="6327"/>
                    <a:pt x="4407" y="7219"/>
                    <a:pt x="6417" y="7219"/>
                  </a:cubicBezTo>
                  <a:cubicBezTo>
                    <a:pt x="6854" y="7219"/>
                    <a:pt x="7291" y="7177"/>
                    <a:pt x="7721" y="7090"/>
                  </a:cubicBezTo>
                  <a:cubicBezTo>
                    <a:pt x="8116" y="7029"/>
                    <a:pt x="8450" y="6907"/>
                    <a:pt x="8724" y="6634"/>
                  </a:cubicBezTo>
                  <a:cubicBezTo>
                    <a:pt x="9180" y="6147"/>
                    <a:pt x="9088" y="5388"/>
                    <a:pt x="8876" y="4749"/>
                  </a:cubicBezTo>
                  <a:cubicBezTo>
                    <a:pt x="8177" y="2470"/>
                    <a:pt x="6170" y="646"/>
                    <a:pt x="3800" y="99"/>
                  </a:cubicBezTo>
                  <a:cubicBezTo>
                    <a:pt x="3469" y="37"/>
                    <a:pt x="3208" y="1"/>
                    <a:pt x="2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49;p27">
              <a:extLst>
                <a:ext uri="{FF2B5EF4-FFF2-40B4-BE49-F238E27FC236}">
                  <a16:creationId xmlns:a16="http://schemas.microsoft.com/office/drawing/2014/main" id="{29CAC0B1-20FF-5ACC-CADE-1C2A7CDA6A87}"/>
                </a:ext>
              </a:extLst>
            </p:cNvPr>
            <p:cNvSpPr/>
            <p:nvPr/>
          </p:nvSpPr>
          <p:spPr>
            <a:xfrm>
              <a:off x="8694950" y="4474525"/>
              <a:ext cx="3075" cy="775"/>
            </a:xfrm>
            <a:custGeom>
              <a:avLst/>
              <a:gdLst/>
              <a:ahLst/>
              <a:cxnLst/>
              <a:rect l="l" t="t" r="r" b="b"/>
              <a:pathLst>
                <a:path w="123" h="31" extrusionOk="0">
                  <a:moveTo>
                    <a:pt x="1" y="0"/>
                  </a:moveTo>
                  <a:lnTo>
                    <a:pt x="40" y="10"/>
                  </a:lnTo>
                  <a:lnTo>
                    <a:pt x="40" y="10"/>
                  </a:lnTo>
                  <a:cubicBezTo>
                    <a:pt x="28" y="0"/>
                    <a:pt x="22" y="0"/>
                    <a:pt x="1" y="0"/>
                  </a:cubicBezTo>
                  <a:close/>
                  <a:moveTo>
                    <a:pt x="40" y="10"/>
                  </a:moveTo>
                  <a:cubicBezTo>
                    <a:pt x="45" y="15"/>
                    <a:pt x="52" y="21"/>
                    <a:pt x="62" y="31"/>
                  </a:cubicBezTo>
                  <a:lnTo>
                    <a:pt x="122" y="31"/>
                  </a:lnTo>
                  <a:lnTo>
                    <a:pt x="40"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50;p27">
              <a:extLst>
                <a:ext uri="{FF2B5EF4-FFF2-40B4-BE49-F238E27FC236}">
                  <a16:creationId xmlns:a16="http://schemas.microsoft.com/office/drawing/2014/main" id="{F43E0E9D-CFA6-A305-43DB-88459546E44F}"/>
                </a:ext>
              </a:extLst>
            </p:cNvPr>
            <p:cNvSpPr/>
            <p:nvPr/>
          </p:nvSpPr>
          <p:spPr>
            <a:xfrm>
              <a:off x="8048300" y="4345350"/>
              <a:ext cx="243950" cy="81975"/>
            </a:xfrm>
            <a:custGeom>
              <a:avLst/>
              <a:gdLst/>
              <a:ahLst/>
              <a:cxnLst/>
              <a:rect l="l" t="t" r="r" b="b"/>
              <a:pathLst>
                <a:path w="9758" h="3279" extrusionOk="0">
                  <a:moveTo>
                    <a:pt x="9757" y="0"/>
                  </a:moveTo>
                  <a:cubicBezTo>
                    <a:pt x="6626" y="1277"/>
                    <a:pt x="3344" y="2128"/>
                    <a:pt x="0" y="2584"/>
                  </a:cubicBezTo>
                  <a:cubicBezTo>
                    <a:pt x="891" y="3039"/>
                    <a:pt x="1993" y="3279"/>
                    <a:pt x="3152" y="3279"/>
                  </a:cubicBezTo>
                  <a:cubicBezTo>
                    <a:pt x="5551" y="3279"/>
                    <a:pt x="8200" y="2254"/>
                    <a:pt x="97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51;p27">
              <a:extLst>
                <a:ext uri="{FF2B5EF4-FFF2-40B4-BE49-F238E27FC236}">
                  <a16:creationId xmlns:a16="http://schemas.microsoft.com/office/drawing/2014/main" id="{03F29B86-2D83-9869-4D81-43473E512D1A}"/>
                </a:ext>
              </a:extLst>
            </p:cNvPr>
            <p:cNvSpPr/>
            <p:nvPr/>
          </p:nvSpPr>
          <p:spPr>
            <a:xfrm>
              <a:off x="8086275" y="3799750"/>
              <a:ext cx="155800" cy="169475"/>
            </a:xfrm>
            <a:custGeom>
              <a:avLst/>
              <a:gdLst/>
              <a:ahLst/>
              <a:cxnLst/>
              <a:rect l="l" t="t" r="r" b="b"/>
              <a:pathLst>
                <a:path w="6232" h="6779" extrusionOk="0">
                  <a:moveTo>
                    <a:pt x="4743" y="0"/>
                  </a:moveTo>
                  <a:cubicBezTo>
                    <a:pt x="4256" y="0"/>
                    <a:pt x="3740" y="91"/>
                    <a:pt x="3284" y="243"/>
                  </a:cubicBezTo>
                  <a:cubicBezTo>
                    <a:pt x="2037" y="669"/>
                    <a:pt x="973" y="1641"/>
                    <a:pt x="487" y="2888"/>
                  </a:cubicBezTo>
                  <a:cubicBezTo>
                    <a:pt x="1" y="4164"/>
                    <a:pt x="62" y="5593"/>
                    <a:pt x="700" y="6778"/>
                  </a:cubicBezTo>
                  <a:cubicBezTo>
                    <a:pt x="1217" y="5076"/>
                    <a:pt x="2129" y="3496"/>
                    <a:pt x="3436" y="2432"/>
                  </a:cubicBezTo>
                  <a:cubicBezTo>
                    <a:pt x="3679" y="2249"/>
                    <a:pt x="3891" y="2097"/>
                    <a:pt x="4165" y="2097"/>
                  </a:cubicBezTo>
                  <a:cubicBezTo>
                    <a:pt x="4439" y="2097"/>
                    <a:pt x="4743" y="2280"/>
                    <a:pt x="4743" y="2553"/>
                  </a:cubicBezTo>
                  <a:cubicBezTo>
                    <a:pt x="4743" y="2796"/>
                    <a:pt x="4560" y="3131"/>
                    <a:pt x="4773" y="3252"/>
                  </a:cubicBezTo>
                  <a:cubicBezTo>
                    <a:pt x="4801" y="3264"/>
                    <a:pt x="4830" y="3269"/>
                    <a:pt x="4858" y="3269"/>
                  </a:cubicBezTo>
                  <a:cubicBezTo>
                    <a:pt x="4981" y="3269"/>
                    <a:pt x="5100" y="3174"/>
                    <a:pt x="5198" y="3100"/>
                  </a:cubicBezTo>
                  <a:cubicBezTo>
                    <a:pt x="5502" y="2796"/>
                    <a:pt x="5806" y="2492"/>
                    <a:pt x="5958" y="2097"/>
                  </a:cubicBezTo>
                  <a:cubicBezTo>
                    <a:pt x="6141" y="1733"/>
                    <a:pt x="6232" y="1277"/>
                    <a:pt x="6019" y="881"/>
                  </a:cubicBezTo>
                  <a:cubicBezTo>
                    <a:pt x="5806" y="395"/>
                    <a:pt x="5259" y="0"/>
                    <a:pt x="474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52;p27">
              <a:extLst>
                <a:ext uri="{FF2B5EF4-FFF2-40B4-BE49-F238E27FC236}">
                  <a16:creationId xmlns:a16="http://schemas.microsoft.com/office/drawing/2014/main" id="{CF99B977-068F-C424-79AF-32B536B8BE9C}"/>
                </a:ext>
              </a:extLst>
            </p:cNvPr>
            <p:cNvSpPr/>
            <p:nvPr/>
          </p:nvSpPr>
          <p:spPr>
            <a:xfrm>
              <a:off x="8167600" y="3803525"/>
              <a:ext cx="775" cy="25"/>
            </a:xfrm>
            <a:custGeom>
              <a:avLst/>
              <a:gdLst/>
              <a:ahLst/>
              <a:cxnLst/>
              <a:rect l="l" t="t" r="r" b="b"/>
              <a:pathLst>
                <a:path w="31" h="1" extrusionOk="0">
                  <a:moveTo>
                    <a:pt x="0" y="1"/>
                  </a:moveTo>
                  <a:lnTo>
                    <a:pt x="31" y="1"/>
                  </a:lnTo>
                  <a:lnTo>
                    <a:pt x="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53;p27">
              <a:extLst>
                <a:ext uri="{FF2B5EF4-FFF2-40B4-BE49-F238E27FC236}">
                  <a16:creationId xmlns:a16="http://schemas.microsoft.com/office/drawing/2014/main" id="{2C91A20B-7ACD-9276-787F-B4D51D05306A}"/>
                </a:ext>
              </a:extLst>
            </p:cNvPr>
            <p:cNvSpPr/>
            <p:nvPr/>
          </p:nvSpPr>
          <p:spPr>
            <a:xfrm>
              <a:off x="7951025" y="4057775"/>
              <a:ext cx="143650" cy="92975"/>
            </a:xfrm>
            <a:custGeom>
              <a:avLst/>
              <a:gdLst/>
              <a:ahLst/>
              <a:cxnLst/>
              <a:rect l="l" t="t" r="r" b="b"/>
              <a:pathLst>
                <a:path w="5746" h="3719" extrusionOk="0">
                  <a:moveTo>
                    <a:pt x="3874" y="0"/>
                  </a:moveTo>
                  <a:cubicBezTo>
                    <a:pt x="3554" y="0"/>
                    <a:pt x="3234" y="35"/>
                    <a:pt x="2918" y="105"/>
                  </a:cubicBezTo>
                  <a:cubicBezTo>
                    <a:pt x="1247" y="621"/>
                    <a:pt x="487" y="1776"/>
                    <a:pt x="31" y="3479"/>
                  </a:cubicBezTo>
                  <a:cubicBezTo>
                    <a:pt x="31" y="3570"/>
                    <a:pt x="0" y="3631"/>
                    <a:pt x="92" y="3661"/>
                  </a:cubicBezTo>
                  <a:cubicBezTo>
                    <a:pt x="119" y="3702"/>
                    <a:pt x="153" y="3719"/>
                    <a:pt x="184" y="3719"/>
                  </a:cubicBezTo>
                  <a:cubicBezTo>
                    <a:pt x="222" y="3719"/>
                    <a:pt x="257" y="3694"/>
                    <a:pt x="274" y="3661"/>
                  </a:cubicBezTo>
                  <a:cubicBezTo>
                    <a:pt x="1976" y="2749"/>
                    <a:pt x="3739" y="1807"/>
                    <a:pt x="5441" y="895"/>
                  </a:cubicBezTo>
                  <a:cubicBezTo>
                    <a:pt x="5593" y="834"/>
                    <a:pt x="5745" y="713"/>
                    <a:pt x="5715" y="561"/>
                  </a:cubicBezTo>
                  <a:cubicBezTo>
                    <a:pt x="5715" y="409"/>
                    <a:pt x="5502" y="317"/>
                    <a:pt x="5411" y="257"/>
                  </a:cubicBezTo>
                  <a:cubicBezTo>
                    <a:pt x="4905" y="88"/>
                    <a:pt x="4389" y="0"/>
                    <a:pt x="387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54;p27">
              <a:extLst>
                <a:ext uri="{FF2B5EF4-FFF2-40B4-BE49-F238E27FC236}">
                  <a16:creationId xmlns:a16="http://schemas.microsoft.com/office/drawing/2014/main" id="{C454C966-55F9-CD90-39C3-F0ADC4F45162}"/>
                </a:ext>
              </a:extLst>
            </p:cNvPr>
            <p:cNvSpPr/>
            <p:nvPr/>
          </p:nvSpPr>
          <p:spPr>
            <a:xfrm>
              <a:off x="7702550" y="3495100"/>
              <a:ext cx="1194575" cy="1189175"/>
            </a:xfrm>
            <a:custGeom>
              <a:avLst/>
              <a:gdLst/>
              <a:ahLst/>
              <a:cxnLst/>
              <a:rect l="l" t="t" r="r" b="b"/>
              <a:pathLst>
                <a:path w="47783" h="47567" extrusionOk="0">
                  <a:moveTo>
                    <a:pt x="38529" y="1"/>
                  </a:moveTo>
                  <a:cubicBezTo>
                    <a:pt x="29115" y="1"/>
                    <a:pt x="24195" y="5621"/>
                    <a:pt x="24195" y="5621"/>
                  </a:cubicBezTo>
                  <a:cubicBezTo>
                    <a:pt x="19757" y="5621"/>
                    <a:pt x="19028" y="9238"/>
                    <a:pt x="19028" y="9238"/>
                  </a:cubicBezTo>
                  <a:cubicBezTo>
                    <a:pt x="11702" y="12399"/>
                    <a:pt x="11702" y="19481"/>
                    <a:pt x="11702" y="19481"/>
                  </a:cubicBezTo>
                  <a:cubicBezTo>
                    <a:pt x="11702" y="19481"/>
                    <a:pt x="7599" y="23980"/>
                    <a:pt x="6140" y="27657"/>
                  </a:cubicBezTo>
                  <a:cubicBezTo>
                    <a:pt x="4711" y="31396"/>
                    <a:pt x="6140" y="32673"/>
                    <a:pt x="6140" y="32673"/>
                  </a:cubicBezTo>
                  <a:cubicBezTo>
                    <a:pt x="6140" y="32673"/>
                    <a:pt x="1064" y="34040"/>
                    <a:pt x="3404" y="41822"/>
                  </a:cubicBezTo>
                  <a:cubicBezTo>
                    <a:pt x="3404" y="41822"/>
                    <a:pt x="1246" y="43190"/>
                    <a:pt x="0" y="47566"/>
                  </a:cubicBezTo>
                  <a:cubicBezTo>
                    <a:pt x="1033" y="46016"/>
                    <a:pt x="2492" y="44709"/>
                    <a:pt x="4195" y="43919"/>
                  </a:cubicBezTo>
                  <a:cubicBezTo>
                    <a:pt x="4590" y="43737"/>
                    <a:pt x="5046" y="43554"/>
                    <a:pt x="5167" y="43129"/>
                  </a:cubicBezTo>
                  <a:cubicBezTo>
                    <a:pt x="5258" y="42794"/>
                    <a:pt x="5076" y="42399"/>
                    <a:pt x="4894" y="42065"/>
                  </a:cubicBezTo>
                  <a:cubicBezTo>
                    <a:pt x="4012" y="40363"/>
                    <a:pt x="3526" y="38326"/>
                    <a:pt x="4164" y="36502"/>
                  </a:cubicBezTo>
                  <a:cubicBezTo>
                    <a:pt x="4714" y="34931"/>
                    <a:pt x="6257" y="33698"/>
                    <a:pt x="7860" y="33698"/>
                  </a:cubicBezTo>
                  <a:cubicBezTo>
                    <a:pt x="8117" y="33698"/>
                    <a:pt x="8376" y="33730"/>
                    <a:pt x="8632" y="33797"/>
                  </a:cubicBezTo>
                  <a:cubicBezTo>
                    <a:pt x="6839" y="31426"/>
                    <a:pt x="6444" y="27992"/>
                    <a:pt x="7660" y="25256"/>
                  </a:cubicBezTo>
                  <a:cubicBezTo>
                    <a:pt x="8906" y="22521"/>
                    <a:pt x="11733" y="20575"/>
                    <a:pt x="14712" y="20393"/>
                  </a:cubicBezTo>
                  <a:cubicBezTo>
                    <a:pt x="13435" y="18539"/>
                    <a:pt x="13344" y="15925"/>
                    <a:pt x="14529" y="14010"/>
                  </a:cubicBezTo>
                  <a:cubicBezTo>
                    <a:pt x="15583" y="12281"/>
                    <a:pt x="17549" y="11224"/>
                    <a:pt x="19553" y="11224"/>
                  </a:cubicBezTo>
                  <a:cubicBezTo>
                    <a:pt x="19803" y="11224"/>
                    <a:pt x="20054" y="11240"/>
                    <a:pt x="20304" y="11274"/>
                  </a:cubicBezTo>
                  <a:cubicBezTo>
                    <a:pt x="19940" y="9998"/>
                    <a:pt x="20426" y="8478"/>
                    <a:pt x="21490" y="7657"/>
                  </a:cubicBezTo>
                  <a:cubicBezTo>
                    <a:pt x="22043" y="7246"/>
                    <a:pt x="22744" y="7041"/>
                    <a:pt x="23448" y="7041"/>
                  </a:cubicBezTo>
                  <a:cubicBezTo>
                    <a:pt x="24098" y="7041"/>
                    <a:pt x="24749" y="7216"/>
                    <a:pt x="25289" y="7566"/>
                  </a:cubicBezTo>
                  <a:cubicBezTo>
                    <a:pt x="25824" y="5626"/>
                    <a:pt x="30580" y="839"/>
                    <a:pt x="38285" y="839"/>
                  </a:cubicBezTo>
                  <a:cubicBezTo>
                    <a:pt x="41082" y="839"/>
                    <a:pt x="44268" y="1470"/>
                    <a:pt x="47782" y="3098"/>
                  </a:cubicBezTo>
                  <a:lnTo>
                    <a:pt x="47782" y="3007"/>
                  </a:lnTo>
                  <a:cubicBezTo>
                    <a:pt x="47782" y="3007"/>
                    <a:pt x="47782" y="3007"/>
                    <a:pt x="47782" y="3007"/>
                  </a:cubicBezTo>
                  <a:cubicBezTo>
                    <a:pt x="47758" y="3007"/>
                    <a:pt x="46215" y="1088"/>
                    <a:pt x="44013" y="605"/>
                  </a:cubicBezTo>
                  <a:cubicBezTo>
                    <a:pt x="42043" y="181"/>
                    <a:pt x="40214" y="1"/>
                    <a:pt x="3852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55;p27">
              <a:extLst>
                <a:ext uri="{FF2B5EF4-FFF2-40B4-BE49-F238E27FC236}">
                  <a16:creationId xmlns:a16="http://schemas.microsoft.com/office/drawing/2014/main" id="{86F24899-75B4-E447-F386-E30068299CB7}"/>
                </a:ext>
              </a:extLst>
            </p:cNvPr>
            <p:cNvSpPr/>
            <p:nvPr/>
          </p:nvSpPr>
          <p:spPr>
            <a:xfrm>
              <a:off x="8194950" y="4964650"/>
              <a:ext cx="419475" cy="178600"/>
            </a:xfrm>
            <a:custGeom>
              <a:avLst/>
              <a:gdLst/>
              <a:ahLst/>
              <a:cxnLst/>
              <a:rect l="l" t="t" r="r" b="b"/>
              <a:pathLst>
                <a:path w="16779" h="7144" extrusionOk="0">
                  <a:moveTo>
                    <a:pt x="16779" y="0"/>
                  </a:moveTo>
                  <a:lnTo>
                    <a:pt x="16779" y="0"/>
                  </a:lnTo>
                  <a:cubicBezTo>
                    <a:pt x="13800" y="304"/>
                    <a:pt x="10943" y="1976"/>
                    <a:pt x="9241" y="4438"/>
                  </a:cubicBezTo>
                  <a:cubicBezTo>
                    <a:pt x="8207" y="3010"/>
                    <a:pt x="6627" y="2037"/>
                    <a:pt x="4864" y="1824"/>
                  </a:cubicBezTo>
                  <a:cubicBezTo>
                    <a:pt x="4637" y="1800"/>
                    <a:pt x="4409" y="1788"/>
                    <a:pt x="4181" y="1788"/>
                  </a:cubicBezTo>
                  <a:cubicBezTo>
                    <a:pt x="2663" y="1788"/>
                    <a:pt x="1136" y="2314"/>
                    <a:pt x="0" y="3344"/>
                  </a:cubicBezTo>
                  <a:lnTo>
                    <a:pt x="487" y="3769"/>
                  </a:lnTo>
                  <a:cubicBezTo>
                    <a:pt x="1231" y="3535"/>
                    <a:pt x="2004" y="3423"/>
                    <a:pt x="2778" y="3423"/>
                  </a:cubicBezTo>
                  <a:cubicBezTo>
                    <a:pt x="5513" y="3423"/>
                    <a:pt x="8251" y="4821"/>
                    <a:pt x="9697" y="7143"/>
                  </a:cubicBezTo>
                  <a:cubicBezTo>
                    <a:pt x="12402" y="5168"/>
                    <a:pt x="14590" y="2584"/>
                    <a:pt x="167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56;p27">
              <a:extLst>
                <a:ext uri="{FF2B5EF4-FFF2-40B4-BE49-F238E27FC236}">
                  <a16:creationId xmlns:a16="http://schemas.microsoft.com/office/drawing/2014/main" id="{48134C5E-3E5A-B0B5-DEC7-A2FE4302631D}"/>
                </a:ext>
              </a:extLst>
            </p:cNvPr>
            <p:cNvSpPr/>
            <p:nvPr/>
          </p:nvSpPr>
          <p:spPr>
            <a:xfrm>
              <a:off x="7825650" y="4944900"/>
              <a:ext cx="310800" cy="316900"/>
            </a:xfrm>
            <a:custGeom>
              <a:avLst/>
              <a:gdLst/>
              <a:ahLst/>
              <a:cxnLst/>
              <a:rect l="l" t="t" r="r" b="b"/>
              <a:pathLst>
                <a:path w="12432" h="12676" extrusionOk="0">
                  <a:moveTo>
                    <a:pt x="152" y="0"/>
                  </a:moveTo>
                  <a:lnTo>
                    <a:pt x="0" y="304"/>
                  </a:lnTo>
                  <a:cubicBezTo>
                    <a:pt x="426" y="3404"/>
                    <a:pt x="1854" y="6383"/>
                    <a:pt x="4104" y="8602"/>
                  </a:cubicBezTo>
                  <a:cubicBezTo>
                    <a:pt x="6353" y="10821"/>
                    <a:pt x="9301" y="12310"/>
                    <a:pt x="12432" y="12675"/>
                  </a:cubicBezTo>
                  <a:cubicBezTo>
                    <a:pt x="7386" y="9484"/>
                    <a:pt x="2584" y="5471"/>
                    <a:pt x="15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57;p27">
              <a:extLst>
                <a:ext uri="{FF2B5EF4-FFF2-40B4-BE49-F238E27FC236}">
                  <a16:creationId xmlns:a16="http://schemas.microsoft.com/office/drawing/2014/main" id="{F7A1FD02-2B60-BF78-9DF2-E656F11A7945}"/>
                </a:ext>
              </a:extLst>
            </p:cNvPr>
            <p:cNvSpPr/>
            <p:nvPr/>
          </p:nvSpPr>
          <p:spPr>
            <a:xfrm>
              <a:off x="8169875" y="4542150"/>
              <a:ext cx="446850" cy="406250"/>
            </a:xfrm>
            <a:custGeom>
              <a:avLst/>
              <a:gdLst/>
              <a:ahLst/>
              <a:cxnLst/>
              <a:rect l="l" t="t" r="r" b="b"/>
              <a:pathLst>
                <a:path w="17874" h="16250" extrusionOk="0">
                  <a:moveTo>
                    <a:pt x="15776" y="0"/>
                  </a:moveTo>
                  <a:cubicBezTo>
                    <a:pt x="16019" y="2189"/>
                    <a:pt x="16049" y="4438"/>
                    <a:pt x="16049" y="6627"/>
                  </a:cubicBezTo>
                  <a:cubicBezTo>
                    <a:pt x="16049" y="8147"/>
                    <a:pt x="15988" y="9788"/>
                    <a:pt x="15198" y="11064"/>
                  </a:cubicBezTo>
                  <a:cubicBezTo>
                    <a:pt x="14347" y="12402"/>
                    <a:pt x="12919" y="13162"/>
                    <a:pt x="11429" y="13679"/>
                  </a:cubicBezTo>
                  <a:cubicBezTo>
                    <a:pt x="8872" y="14505"/>
                    <a:pt x="6183" y="14629"/>
                    <a:pt x="3493" y="14629"/>
                  </a:cubicBezTo>
                  <a:cubicBezTo>
                    <a:pt x="3018" y="14629"/>
                    <a:pt x="2542" y="14625"/>
                    <a:pt x="2067" y="14621"/>
                  </a:cubicBezTo>
                  <a:lnTo>
                    <a:pt x="0" y="14560"/>
                  </a:lnTo>
                  <a:lnTo>
                    <a:pt x="0" y="14560"/>
                  </a:lnTo>
                  <a:cubicBezTo>
                    <a:pt x="2661" y="15456"/>
                    <a:pt x="5400" y="16249"/>
                    <a:pt x="8192" y="16249"/>
                  </a:cubicBezTo>
                  <a:cubicBezTo>
                    <a:pt x="8430" y="16249"/>
                    <a:pt x="8668" y="16244"/>
                    <a:pt x="8906" y="16232"/>
                  </a:cubicBezTo>
                  <a:cubicBezTo>
                    <a:pt x="11946" y="16080"/>
                    <a:pt x="15107" y="14712"/>
                    <a:pt x="16657" y="12068"/>
                  </a:cubicBezTo>
                  <a:cubicBezTo>
                    <a:pt x="17660" y="10274"/>
                    <a:pt x="17873" y="8086"/>
                    <a:pt x="17569" y="5988"/>
                  </a:cubicBezTo>
                  <a:cubicBezTo>
                    <a:pt x="17265" y="3891"/>
                    <a:pt x="16505" y="1915"/>
                    <a:pt x="1577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58;p27">
              <a:extLst>
                <a:ext uri="{FF2B5EF4-FFF2-40B4-BE49-F238E27FC236}">
                  <a16:creationId xmlns:a16="http://schemas.microsoft.com/office/drawing/2014/main" id="{73742772-B8BE-F4A0-56DC-8D8B9AF4A244}"/>
                </a:ext>
              </a:extLst>
            </p:cNvPr>
            <p:cNvSpPr/>
            <p:nvPr/>
          </p:nvSpPr>
          <p:spPr>
            <a:xfrm>
              <a:off x="8117450" y="4412975"/>
              <a:ext cx="545625" cy="208825"/>
            </a:xfrm>
            <a:custGeom>
              <a:avLst/>
              <a:gdLst/>
              <a:ahLst/>
              <a:cxnLst/>
              <a:rect l="l" t="t" r="r" b="b"/>
              <a:pathLst>
                <a:path w="21825" h="8353" extrusionOk="0">
                  <a:moveTo>
                    <a:pt x="21824" y="0"/>
                  </a:moveTo>
                  <a:cubicBezTo>
                    <a:pt x="19423" y="304"/>
                    <a:pt x="17204" y="1429"/>
                    <a:pt x="15168" y="2736"/>
                  </a:cubicBezTo>
                  <a:cubicBezTo>
                    <a:pt x="13101" y="4012"/>
                    <a:pt x="11155" y="5502"/>
                    <a:pt x="8997" y="6566"/>
                  </a:cubicBezTo>
                  <a:cubicBezTo>
                    <a:pt x="7204" y="7450"/>
                    <a:pt x="3900" y="8040"/>
                    <a:pt x="1404" y="8040"/>
                  </a:cubicBezTo>
                  <a:cubicBezTo>
                    <a:pt x="896" y="8040"/>
                    <a:pt x="422" y="8015"/>
                    <a:pt x="0" y="7964"/>
                  </a:cubicBezTo>
                  <a:lnTo>
                    <a:pt x="0" y="7964"/>
                  </a:lnTo>
                  <a:cubicBezTo>
                    <a:pt x="1269" y="8225"/>
                    <a:pt x="2564" y="8353"/>
                    <a:pt x="3860" y="8353"/>
                  </a:cubicBezTo>
                  <a:cubicBezTo>
                    <a:pt x="7995" y="8353"/>
                    <a:pt x="12139" y="7051"/>
                    <a:pt x="15471" y="4620"/>
                  </a:cubicBezTo>
                  <a:cubicBezTo>
                    <a:pt x="17599" y="3070"/>
                    <a:pt x="19453" y="1094"/>
                    <a:pt x="218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59;p27">
              <a:extLst>
                <a:ext uri="{FF2B5EF4-FFF2-40B4-BE49-F238E27FC236}">
                  <a16:creationId xmlns:a16="http://schemas.microsoft.com/office/drawing/2014/main" id="{825C4157-68BC-1819-F85E-3B092DB2AECA}"/>
                </a:ext>
              </a:extLst>
            </p:cNvPr>
            <p:cNvSpPr/>
            <p:nvPr/>
          </p:nvSpPr>
          <p:spPr>
            <a:xfrm>
              <a:off x="8569575" y="3732875"/>
              <a:ext cx="296725" cy="75200"/>
            </a:xfrm>
            <a:custGeom>
              <a:avLst/>
              <a:gdLst/>
              <a:ahLst/>
              <a:cxnLst/>
              <a:rect l="l" t="t" r="r" b="b"/>
              <a:pathLst>
                <a:path w="11869" h="3008" extrusionOk="0">
                  <a:moveTo>
                    <a:pt x="578" y="0"/>
                  </a:moveTo>
                  <a:lnTo>
                    <a:pt x="578" y="0"/>
                  </a:lnTo>
                  <a:cubicBezTo>
                    <a:pt x="578" y="0"/>
                    <a:pt x="1" y="1459"/>
                    <a:pt x="3010" y="2614"/>
                  </a:cubicBezTo>
                  <a:cubicBezTo>
                    <a:pt x="3784" y="2907"/>
                    <a:pt x="4448" y="3008"/>
                    <a:pt x="5048" y="3008"/>
                  </a:cubicBezTo>
                  <a:cubicBezTo>
                    <a:pt x="6405" y="3008"/>
                    <a:pt x="7441" y="2491"/>
                    <a:pt x="8710" y="2491"/>
                  </a:cubicBezTo>
                  <a:cubicBezTo>
                    <a:pt x="9040" y="2491"/>
                    <a:pt x="9386" y="2526"/>
                    <a:pt x="9758" y="2614"/>
                  </a:cubicBezTo>
                  <a:cubicBezTo>
                    <a:pt x="10568" y="2797"/>
                    <a:pt x="11044" y="2857"/>
                    <a:pt x="11319" y="2857"/>
                  </a:cubicBezTo>
                  <a:cubicBezTo>
                    <a:pt x="11868" y="2857"/>
                    <a:pt x="11612" y="2614"/>
                    <a:pt x="11612" y="2614"/>
                  </a:cubicBezTo>
                  <a:cubicBezTo>
                    <a:pt x="11612" y="2614"/>
                    <a:pt x="10987" y="1077"/>
                    <a:pt x="8500" y="1077"/>
                  </a:cubicBezTo>
                  <a:cubicBezTo>
                    <a:pt x="8189" y="1077"/>
                    <a:pt x="7849" y="1101"/>
                    <a:pt x="7478" y="1155"/>
                  </a:cubicBezTo>
                  <a:cubicBezTo>
                    <a:pt x="7034" y="1224"/>
                    <a:pt x="6586" y="1254"/>
                    <a:pt x="6142" y="1254"/>
                  </a:cubicBezTo>
                  <a:cubicBezTo>
                    <a:pt x="3269" y="1254"/>
                    <a:pt x="578" y="0"/>
                    <a:pt x="57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60;p27">
              <a:extLst>
                <a:ext uri="{FF2B5EF4-FFF2-40B4-BE49-F238E27FC236}">
                  <a16:creationId xmlns:a16="http://schemas.microsoft.com/office/drawing/2014/main" id="{00F5DBF9-F9A9-B8C5-A5FC-4A017B54B776}"/>
                </a:ext>
              </a:extLst>
            </p:cNvPr>
            <p:cNvSpPr/>
            <p:nvPr/>
          </p:nvSpPr>
          <p:spPr>
            <a:xfrm>
              <a:off x="8552100" y="5638675"/>
              <a:ext cx="319175" cy="91300"/>
            </a:xfrm>
            <a:custGeom>
              <a:avLst/>
              <a:gdLst/>
              <a:ahLst/>
              <a:cxnLst/>
              <a:rect l="l" t="t" r="r" b="b"/>
              <a:pathLst>
                <a:path w="12767" h="3652" extrusionOk="0">
                  <a:moveTo>
                    <a:pt x="12767" y="0"/>
                  </a:moveTo>
                  <a:lnTo>
                    <a:pt x="12767" y="0"/>
                  </a:lnTo>
                  <a:cubicBezTo>
                    <a:pt x="12766" y="1"/>
                    <a:pt x="10448" y="1809"/>
                    <a:pt x="5491" y="1809"/>
                  </a:cubicBezTo>
                  <a:cubicBezTo>
                    <a:pt x="3927" y="1809"/>
                    <a:pt x="2100" y="1629"/>
                    <a:pt x="0" y="1155"/>
                  </a:cubicBezTo>
                  <a:lnTo>
                    <a:pt x="0" y="1155"/>
                  </a:lnTo>
                  <a:cubicBezTo>
                    <a:pt x="1" y="1156"/>
                    <a:pt x="2120" y="3652"/>
                    <a:pt x="6017" y="3652"/>
                  </a:cubicBezTo>
                  <a:cubicBezTo>
                    <a:pt x="6108" y="3652"/>
                    <a:pt x="6200" y="3651"/>
                    <a:pt x="6292" y="3648"/>
                  </a:cubicBezTo>
                  <a:cubicBezTo>
                    <a:pt x="10304" y="3587"/>
                    <a:pt x="12766" y="1"/>
                    <a:pt x="1276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61;p27">
              <a:extLst>
                <a:ext uri="{FF2B5EF4-FFF2-40B4-BE49-F238E27FC236}">
                  <a16:creationId xmlns:a16="http://schemas.microsoft.com/office/drawing/2014/main" id="{22519B6F-2550-54B1-48E4-C355712701A3}"/>
                </a:ext>
              </a:extLst>
            </p:cNvPr>
            <p:cNvSpPr/>
            <p:nvPr/>
          </p:nvSpPr>
          <p:spPr>
            <a:xfrm>
              <a:off x="8916850" y="3491300"/>
              <a:ext cx="1279675" cy="2666075"/>
            </a:xfrm>
            <a:custGeom>
              <a:avLst/>
              <a:gdLst/>
              <a:ahLst/>
              <a:cxnLst/>
              <a:rect l="l" t="t" r="r" b="b"/>
              <a:pathLst>
                <a:path w="51187" h="106643" extrusionOk="0">
                  <a:moveTo>
                    <a:pt x="9721" y="1"/>
                  </a:moveTo>
                  <a:cubicBezTo>
                    <a:pt x="8033" y="1"/>
                    <a:pt x="6200" y="181"/>
                    <a:pt x="4225" y="605"/>
                  </a:cubicBezTo>
                  <a:cubicBezTo>
                    <a:pt x="2067" y="1061"/>
                    <a:pt x="456" y="3007"/>
                    <a:pt x="517" y="3007"/>
                  </a:cubicBezTo>
                  <a:lnTo>
                    <a:pt x="517" y="78084"/>
                  </a:lnTo>
                  <a:cubicBezTo>
                    <a:pt x="517" y="78084"/>
                    <a:pt x="0" y="99026"/>
                    <a:pt x="2554" y="103768"/>
                  </a:cubicBezTo>
                  <a:cubicBezTo>
                    <a:pt x="3768" y="106051"/>
                    <a:pt x="7118" y="106643"/>
                    <a:pt x="10265" y="106643"/>
                  </a:cubicBezTo>
                  <a:cubicBezTo>
                    <a:pt x="13655" y="106643"/>
                    <a:pt x="16809" y="105956"/>
                    <a:pt x="16809" y="105956"/>
                  </a:cubicBezTo>
                  <a:cubicBezTo>
                    <a:pt x="25806" y="104710"/>
                    <a:pt x="26688" y="99026"/>
                    <a:pt x="26688" y="99026"/>
                  </a:cubicBezTo>
                  <a:cubicBezTo>
                    <a:pt x="37843" y="95987"/>
                    <a:pt x="42311" y="78722"/>
                    <a:pt x="42311" y="78722"/>
                  </a:cubicBezTo>
                  <a:cubicBezTo>
                    <a:pt x="47357" y="74467"/>
                    <a:pt x="45138" y="69087"/>
                    <a:pt x="45138" y="69087"/>
                  </a:cubicBezTo>
                  <a:cubicBezTo>
                    <a:pt x="47995" y="66868"/>
                    <a:pt x="48481" y="62126"/>
                    <a:pt x="48481" y="62126"/>
                  </a:cubicBezTo>
                  <a:cubicBezTo>
                    <a:pt x="51187" y="45773"/>
                    <a:pt x="44834" y="41822"/>
                    <a:pt x="44834" y="41822"/>
                  </a:cubicBezTo>
                  <a:cubicBezTo>
                    <a:pt x="47205" y="34040"/>
                    <a:pt x="42098" y="32673"/>
                    <a:pt x="42098" y="32673"/>
                  </a:cubicBezTo>
                  <a:cubicBezTo>
                    <a:pt x="42098" y="32673"/>
                    <a:pt x="43557" y="31396"/>
                    <a:pt x="42098" y="27657"/>
                  </a:cubicBezTo>
                  <a:cubicBezTo>
                    <a:pt x="40670" y="23980"/>
                    <a:pt x="36566" y="19481"/>
                    <a:pt x="36566" y="19481"/>
                  </a:cubicBezTo>
                  <a:cubicBezTo>
                    <a:pt x="36566" y="19481"/>
                    <a:pt x="36566" y="12399"/>
                    <a:pt x="29241" y="9238"/>
                  </a:cubicBezTo>
                  <a:cubicBezTo>
                    <a:pt x="29241" y="9238"/>
                    <a:pt x="28512" y="5621"/>
                    <a:pt x="24074" y="5621"/>
                  </a:cubicBezTo>
                  <a:cubicBezTo>
                    <a:pt x="24074" y="5621"/>
                    <a:pt x="19154" y="1"/>
                    <a:pt x="9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62;p27">
              <a:extLst>
                <a:ext uri="{FF2B5EF4-FFF2-40B4-BE49-F238E27FC236}">
                  <a16:creationId xmlns:a16="http://schemas.microsoft.com/office/drawing/2014/main" id="{D2ED2D23-115F-E418-8FA2-FD4CFF5707DD}"/>
                </a:ext>
              </a:extLst>
            </p:cNvPr>
            <p:cNvSpPr/>
            <p:nvPr/>
          </p:nvSpPr>
          <p:spPr>
            <a:xfrm>
              <a:off x="8939650" y="5207825"/>
              <a:ext cx="1161900" cy="950325"/>
            </a:xfrm>
            <a:custGeom>
              <a:avLst/>
              <a:gdLst/>
              <a:ahLst/>
              <a:cxnLst/>
              <a:rect l="l" t="t" r="r" b="b"/>
              <a:pathLst>
                <a:path w="46476" h="38013" extrusionOk="0">
                  <a:moveTo>
                    <a:pt x="44773" y="0"/>
                  </a:moveTo>
                  <a:lnTo>
                    <a:pt x="44773" y="0"/>
                  </a:lnTo>
                  <a:cubicBezTo>
                    <a:pt x="43845" y="451"/>
                    <a:pt x="42825" y="716"/>
                    <a:pt x="41792" y="716"/>
                  </a:cubicBezTo>
                  <a:cubicBezTo>
                    <a:pt x="41641" y="716"/>
                    <a:pt x="41490" y="711"/>
                    <a:pt x="41338" y="699"/>
                  </a:cubicBezTo>
                  <a:cubicBezTo>
                    <a:pt x="41156" y="4863"/>
                    <a:pt x="40578" y="9179"/>
                    <a:pt x="38056" y="12462"/>
                  </a:cubicBezTo>
                  <a:cubicBezTo>
                    <a:pt x="36315" y="14706"/>
                    <a:pt x="34691" y="16356"/>
                    <a:pt x="32763" y="16356"/>
                  </a:cubicBezTo>
                  <a:cubicBezTo>
                    <a:pt x="31896" y="16356"/>
                    <a:pt x="30968" y="16022"/>
                    <a:pt x="29940" y="15259"/>
                  </a:cubicBezTo>
                  <a:lnTo>
                    <a:pt x="29940" y="15259"/>
                  </a:lnTo>
                  <a:cubicBezTo>
                    <a:pt x="30153" y="18025"/>
                    <a:pt x="29758" y="21824"/>
                    <a:pt x="26110" y="24408"/>
                  </a:cubicBezTo>
                  <a:cubicBezTo>
                    <a:pt x="23124" y="26521"/>
                    <a:pt x="20460" y="27223"/>
                    <a:pt x="18208" y="27223"/>
                  </a:cubicBezTo>
                  <a:cubicBezTo>
                    <a:pt x="15277" y="27223"/>
                    <a:pt x="13043" y="26036"/>
                    <a:pt x="11703" y="25228"/>
                  </a:cubicBezTo>
                  <a:lnTo>
                    <a:pt x="11703" y="25228"/>
                  </a:lnTo>
                  <a:cubicBezTo>
                    <a:pt x="11703" y="25229"/>
                    <a:pt x="12766" y="29757"/>
                    <a:pt x="9727" y="31186"/>
                  </a:cubicBezTo>
                  <a:cubicBezTo>
                    <a:pt x="8136" y="31957"/>
                    <a:pt x="6881" y="32272"/>
                    <a:pt x="5876" y="32272"/>
                  </a:cubicBezTo>
                  <a:cubicBezTo>
                    <a:pt x="1770" y="32272"/>
                    <a:pt x="1807" y="27025"/>
                    <a:pt x="0" y="26171"/>
                  </a:cubicBezTo>
                  <a:lnTo>
                    <a:pt x="0" y="26171"/>
                  </a:lnTo>
                  <a:cubicBezTo>
                    <a:pt x="304" y="30031"/>
                    <a:pt x="821" y="33526"/>
                    <a:pt x="1672" y="35137"/>
                  </a:cubicBezTo>
                  <a:cubicBezTo>
                    <a:pt x="2887" y="37420"/>
                    <a:pt x="6236" y="38012"/>
                    <a:pt x="9384" y="38012"/>
                  </a:cubicBezTo>
                  <a:cubicBezTo>
                    <a:pt x="12773" y="38012"/>
                    <a:pt x="15928" y="37326"/>
                    <a:pt x="15928" y="37326"/>
                  </a:cubicBezTo>
                  <a:cubicBezTo>
                    <a:pt x="24925" y="36080"/>
                    <a:pt x="25806" y="30396"/>
                    <a:pt x="25806" y="30396"/>
                  </a:cubicBezTo>
                  <a:cubicBezTo>
                    <a:pt x="36992" y="27356"/>
                    <a:pt x="41430" y="10091"/>
                    <a:pt x="41430" y="10091"/>
                  </a:cubicBezTo>
                  <a:cubicBezTo>
                    <a:pt x="46475" y="5836"/>
                    <a:pt x="44287" y="456"/>
                    <a:pt x="44287" y="456"/>
                  </a:cubicBezTo>
                  <a:cubicBezTo>
                    <a:pt x="44439" y="304"/>
                    <a:pt x="44621" y="152"/>
                    <a:pt x="4477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63;p27">
              <a:extLst>
                <a:ext uri="{FF2B5EF4-FFF2-40B4-BE49-F238E27FC236}">
                  <a16:creationId xmlns:a16="http://schemas.microsoft.com/office/drawing/2014/main" id="{1570E72E-F70C-9697-F9DE-495B4ED93836}"/>
                </a:ext>
              </a:extLst>
            </p:cNvPr>
            <p:cNvSpPr/>
            <p:nvPr/>
          </p:nvSpPr>
          <p:spPr>
            <a:xfrm>
              <a:off x="9874300" y="4375725"/>
              <a:ext cx="130725" cy="144200"/>
            </a:xfrm>
            <a:custGeom>
              <a:avLst/>
              <a:gdLst/>
              <a:ahLst/>
              <a:cxnLst/>
              <a:rect l="l" t="t" r="r" b="b"/>
              <a:pathLst>
                <a:path w="5229" h="5768" extrusionOk="0">
                  <a:moveTo>
                    <a:pt x="3284" y="1"/>
                  </a:moveTo>
                  <a:lnTo>
                    <a:pt x="2980" y="153"/>
                  </a:lnTo>
                  <a:cubicBezTo>
                    <a:pt x="1977" y="670"/>
                    <a:pt x="1034" y="1369"/>
                    <a:pt x="274" y="2189"/>
                  </a:cubicBezTo>
                  <a:cubicBezTo>
                    <a:pt x="123" y="2311"/>
                    <a:pt x="1" y="2463"/>
                    <a:pt x="1" y="2645"/>
                  </a:cubicBezTo>
                  <a:cubicBezTo>
                    <a:pt x="1" y="2919"/>
                    <a:pt x="244" y="3101"/>
                    <a:pt x="457" y="3253"/>
                  </a:cubicBezTo>
                  <a:cubicBezTo>
                    <a:pt x="1521" y="3983"/>
                    <a:pt x="2645" y="4712"/>
                    <a:pt x="3709" y="5442"/>
                  </a:cubicBezTo>
                  <a:cubicBezTo>
                    <a:pt x="3963" y="5594"/>
                    <a:pt x="4238" y="5767"/>
                    <a:pt x="4517" y="5767"/>
                  </a:cubicBezTo>
                  <a:cubicBezTo>
                    <a:pt x="4572" y="5767"/>
                    <a:pt x="4627" y="5761"/>
                    <a:pt x="4682" y="5746"/>
                  </a:cubicBezTo>
                  <a:cubicBezTo>
                    <a:pt x="5138" y="5594"/>
                    <a:pt x="5229" y="4925"/>
                    <a:pt x="5229" y="4408"/>
                  </a:cubicBezTo>
                  <a:cubicBezTo>
                    <a:pt x="5168" y="3557"/>
                    <a:pt x="5138" y="2706"/>
                    <a:pt x="4864" y="1885"/>
                  </a:cubicBezTo>
                  <a:cubicBezTo>
                    <a:pt x="4591" y="1095"/>
                    <a:pt x="4074" y="335"/>
                    <a:pt x="328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64;p27">
              <a:extLst>
                <a:ext uri="{FF2B5EF4-FFF2-40B4-BE49-F238E27FC236}">
                  <a16:creationId xmlns:a16="http://schemas.microsoft.com/office/drawing/2014/main" id="{84EFAC71-AD0D-A150-C9D2-68FEBBB33B7E}"/>
                </a:ext>
              </a:extLst>
            </p:cNvPr>
            <p:cNvSpPr/>
            <p:nvPr/>
          </p:nvSpPr>
          <p:spPr>
            <a:xfrm>
              <a:off x="9128100" y="4470725"/>
              <a:ext cx="3050" cy="775"/>
            </a:xfrm>
            <a:custGeom>
              <a:avLst/>
              <a:gdLst/>
              <a:ahLst/>
              <a:cxnLst/>
              <a:rect l="l" t="t" r="r" b="b"/>
              <a:pathLst>
                <a:path w="122" h="31" extrusionOk="0">
                  <a:moveTo>
                    <a:pt x="122" y="0"/>
                  </a:moveTo>
                  <a:cubicBezTo>
                    <a:pt x="69" y="0"/>
                    <a:pt x="62" y="0"/>
                    <a:pt x="41" y="21"/>
                  </a:cubicBezTo>
                  <a:lnTo>
                    <a:pt x="41" y="21"/>
                  </a:lnTo>
                  <a:lnTo>
                    <a:pt x="122" y="0"/>
                  </a:lnTo>
                  <a:close/>
                  <a:moveTo>
                    <a:pt x="41" y="21"/>
                  </a:moveTo>
                  <a:lnTo>
                    <a:pt x="0" y="31"/>
                  </a:lnTo>
                  <a:lnTo>
                    <a:pt x="31" y="31"/>
                  </a:lnTo>
                  <a:cubicBezTo>
                    <a:pt x="35" y="27"/>
                    <a:pt x="38" y="23"/>
                    <a:pt x="4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65;p27">
              <a:extLst>
                <a:ext uri="{FF2B5EF4-FFF2-40B4-BE49-F238E27FC236}">
                  <a16:creationId xmlns:a16="http://schemas.microsoft.com/office/drawing/2014/main" id="{3F3F0626-B985-7BA4-E5FA-2271EC87BE3E}"/>
                </a:ext>
              </a:extLst>
            </p:cNvPr>
            <p:cNvSpPr/>
            <p:nvPr/>
          </p:nvSpPr>
          <p:spPr>
            <a:xfrm>
              <a:off x="9657750" y="3799750"/>
              <a:ext cx="1525" cy="25"/>
            </a:xfrm>
            <a:custGeom>
              <a:avLst/>
              <a:gdLst/>
              <a:ahLst/>
              <a:cxnLst/>
              <a:rect l="l" t="t" r="r" b="b"/>
              <a:pathLst>
                <a:path w="61" h="1" extrusionOk="0">
                  <a:moveTo>
                    <a:pt x="61" y="0"/>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66;p27">
              <a:extLst>
                <a:ext uri="{FF2B5EF4-FFF2-40B4-BE49-F238E27FC236}">
                  <a16:creationId xmlns:a16="http://schemas.microsoft.com/office/drawing/2014/main" id="{46E6D345-9825-935E-58FF-9BD5FCF58A42}"/>
                </a:ext>
              </a:extLst>
            </p:cNvPr>
            <p:cNvSpPr/>
            <p:nvPr/>
          </p:nvSpPr>
          <p:spPr>
            <a:xfrm>
              <a:off x="8928250" y="3491050"/>
              <a:ext cx="1195325" cy="1189425"/>
            </a:xfrm>
            <a:custGeom>
              <a:avLst/>
              <a:gdLst/>
              <a:ahLst/>
              <a:cxnLst/>
              <a:rect l="l" t="t" r="r" b="b"/>
              <a:pathLst>
                <a:path w="47813" h="47577" extrusionOk="0">
                  <a:moveTo>
                    <a:pt x="9295" y="1"/>
                  </a:moveTo>
                  <a:cubicBezTo>
                    <a:pt x="7599" y="1"/>
                    <a:pt x="5756" y="184"/>
                    <a:pt x="3769" y="615"/>
                  </a:cubicBezTo>
                  <a:cubicBezTo>
                    <a:pt x="1581" y="1102"/>
                    <a:pt x="0" y="3017"/>
                    <a:pt x="0" y="3017"/>
                  </a:cubicBezTo>
                  <a:lnTo>
                    <a:pt x="0" y="3138"/>
                  </a:lnTo>
                  <a:cubicBezTo>
                    <a:pt x="3511" y="1500"/>
                    <a:pt x="6695" y="866"/>
                    <a:pt x="9491" y="866"/>
                  </a:cubicBezTo>
                  <a:cubicBezTo>
                    <a:pt x="17179" y="866"/>
                    <a:pt x="21936" y="5659"/>
                    <a:pt x="22493" y="7576"/>
                  </a:cubicBezTo>
                  <a:cubicBezTo>
                    <a:pt x="23043" y="7214"/>
                    <a:pt x="23683" y="7031"/>
                    <a:pt x="24321" y="7031"/>
                  </a:cubicBezTo>
                  <a:cubicBezTo>
                    <a:pt x="25022" y="7031"/>
                    <a:pt x="25720" y="7252"/>
                    <a:pt x="26293" y="7697"/>
                  </a:cubicBezTo>
                  <a:cubicBezTo>
                    <a:pt x="27356" y="8488"/>
                    <a:pt x="27873" y="10008"/>
                    <a:pt x="27478" y="11284"/>
                  </a:cubicBezTo>
                  <a:cubicBezTo>
                    <a:pt x="27719" y="11252"/>
                    <a:pt x="27961" y="11236"/>
                    <a:pt x="28202" y="11236"/>
                  </a:cubicBezTo>
                  <a:cubicBezTo>
                    <a:pt x="30215" y="11236"/>
                    <a:pt x="32195" y="12337"/>
                    <a:pt x="33253" y="14020"/>
                  </a:cubicBezTo>
                  <a:cubicBezTo>
                    <a:pt x="34439" y="15965"/>
                    <a:pt x="34347" y="18549"/>
                    <a:pt x="33071" y="20403"/>
                  </a:cubicBezTo>
                  <a:cubicBezTo>
                    <a:pt x="36080" y="20616"/>
                    <a:pt x="38876" y="22531"/>
                    <a:pt x="40123" y="25266"/>
                  </a:cubicBezTo>
                  <a:cubicBezTo>
                    <a:pt x="41399" y="28002"/>
                    <a:pt x="41004" y="31436"/>
                    <a:pt x="39150" y="33838"/>
                  </a:cubicBezTo>
                  <a:cubicBezTo>
                    <a:pt x="39427" y="33756"/>
                    <a:pt x="39706" y="33718"/>
                    <a:pt x="39984" y="33718"/>
                  </a:cubicBezTo>
                  <a:cubicBezTo>
                    <a:pt x="41564" y="33718"/>
                    <a:pt x="43075" y="34961"/>
                    <a:pt x="43618" y="36513"/>
                  </a:cubicBezTo>
                  <a:cubicBezTo>
                    <a:pt x="44287" y="38336"/>
                    <a:pt x="43770" y="40373"/>
                    <a:pt x="42919" y="42075"/>
                  </a:cubicBezTo>
                  <a:cubicBezTo>
                    <a:pt x="42706" y="42409"/>
                    <a:pt x="42524" y="42744"/>
                    <a:pt x="42645" y="43139"/>
                  </a:cubicBezTo>
                  <a:cubicBezTo>
                    <a:pt x="42737" y="43564"/>
                    <a:pt x="43193" y="43747"/>
                    <a:pt x="43588" y="43929"/>
                  </a:cubicBezTo>
                  <a:cubicBezTo>
                    <a:pt x="45290" y="44719"/>
                    <a:pt x="46749" y="46026"/>
                    <a:pt x="47813" y="47576"/>
                  </a:cubicBezTo>
                  <a:cubicBezTo>
                    <a:pt x="46566" y="43169"/>
                    <a:pt x="44378" y="41832"/>
                    <a:pt x="44378" y="41832"/>
                  </a:cubicBezTo>
                  <a:cubicBezTo>
                    <a:pt x="46779" y="34081"/>
                    <a:pt x="41642" y="32683"/>
                    <a:pt x="41642" y="32683"/>
                  </a:cubicBezTo>
                  <a:cubicBezTo>
                    <a:pt x="41642" y="32683"/>
                    <a:pt x="43101" y="31406"/>
                    <a:pt x="41642" y="27667"/>
                  </a:cubicBezTo>
                  <a:cubicBezTo>
                    <a:pt x="40214" y="23929"/>
                    <a:pt x="36110" y="19491"/>
                    <a:pt x="36110" y="19491"/>
                  </a:cubicBezTo>
                  <a:cubicBezTo>
                    <a:pt x="36110" y="19491"/>
                    <a:pt x="36110" y="12409"/>
                    <a:pt x="28785" y="9248"/>
                  </a:cubicBezTo>
                  <a:cubicBezTo>
                    <a:pt x="28785" y="9248"/>
                    <a:pt x="28056" y="5631"/>
                    <a:pt x="23618" y="5631"/>
                  </a:cubicBezTo>
                  <a:cubicBezTo>
                    <a:pt x="23618" y="5631"/>
                    <a:pt x="18708" y="1"/>
                    <a:pt x="929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67;p27">
              <a:extLst>
                <a:ext uri="{FF2B5EF4-FFF2-40B4-BE49-F238E27FC236}">
                  <a16:creationId xmlns:a16="http://schemas.microsoft.com/office/drawing/2014/main" id="{B0FBA46E-5310-DF7E-1A09-7D294F4BB6FF}"/>
                </a:ext>
              </a:extLst>
            </p:cNvPr>
            <p:cNvSpPr/>
            <p:nvPr/>
          </p:nvSpPr>
          <p:spPr>
            <a:xfrm>
              <a:off x="9748925" y="4069500"/>
              <a:ext cx="177850" cy="255725"/>
            </a:xfrm>
            <a:custGeom>
              <a:avLst/>
              <a:gdLst/>
              <a:ahLst/>
              <a:cxnLst/>
              <a:rect l="l" t="t" r="r" b="b"/>
              <a:pathLst>
                <a:path w="7114" h="10229" extrusionOk="0">
                  <a:moveTo>
                    <a:pt x="2250" y="0"/>
                  </a:moveTo>
                  <a:lnTo>
                    <a:pt x="1672" y="152"/>
                  </a:lnTo>
                  <a:cubicBezTo>
                    <a:pt x="2858" y="3435"/>
                    <a:pt x="2220" y="7265"/>
                    <a:pt x="1" y="9970"/>
                  </a:cubicBezTo>
                  <a:cubicBezTo>
                    <a:pt x="522" y="10144"/>
                    <a:pt x="1068" y="10228"/>
                    <a:pt x="1613" y="10228"/>
                  </a:cubicBezTo>
                  <a:cubicBezTo>
                    <a:pt x="2976" y="10228"/>
                    <a:pt x="4334" y="9701"/>
                    <a:pt x="5289" y="8724"/>
                  </a:cubicBezTo>
                  <a:cubicBezTo>
                    <a:pt x="6657" y="7356"/>
                    <a:pt x="7113" y="5168"/>
                    <a:pt x="6505" y="3405"/>
                  </a:cubicBezTo>
                  <a:cubicBezTo>
                    <a:pt x="5867" y="1611"/>
                    <a:pt x="4165" y="244"/>
                    <a:pt x="2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68;p27">
              <a:extLst>
                <a:ext uri="{FF2B5EF4-FFF2-40B4-BE49-F238E27FC236}">
                  <a16:creationId xmlns:a16="http://schemas.microsoft.com/office/drawing/2014/main" id="{4001314F-1DE1-BD63-4DC1-12192D10ACA1}"/>
                </a:ext>
              </a:extLst>
            </p:cNvPr>
            <p:cNvSpPr/>
            <p:nvPr/>
          </p:nvSpPr>
          <p:spPr>
            <a:xfrm>
              <a:off x="8979925" y="3580250"/>
              <a:ext cx="474950" cy="225625"/>
            </a:xfrm>
            <a:custGeom>
              <a:avLst/>
              <a:gdLst/>
              <a:ahLst/>
              <a:cxnLst/>
              <a:rect l="l" t="t" r="r" b="b"/>
              <a:pathLst>
                <a:path w="18998" h="9025" extrusionOk="0">
                  <a:moveTo>
                    <a:pt x="7627" y="0"/>
                  </a:moveTo>
                  <a:cubicBezTo>
                    <a:pt x="6084" y="0"/>
                    <a:pt x="4566" y="203"/>
                    <a:pt x="3192" y="877"/>
                  </a:cubicBezTo>
                  <a:cubicBezTo>
                    <a:pt x="1520" y="1698"/>
                    <a:pt x="152" y="3278"/>
                    <a:pt x="0" y="5133"/>
                  </a:cubicBezTo>
                  <a:cubicBezTo>
                    <a:pt x="253" y="6310"/>
                    <a:pt x="1255" y="7126"/>
                    <a:pt x="2435" y="7126"/>
                  </a:cubicBezTo>
                  <a:cubicBezTo>
                    <a:pt x="2534" y="7126"/>
                    <a:pt x="2635" y="7120"/>
                    <a:pt x="2736" y="7108"/>
                  </a:cubicBezTo>
                  <a:cubicBezTo>
                    <a:pt x="3137" y="7071"/>
                    <a:pt x="3539" y="7054"/>
                    <a:pt x="3942" y="7054"/>
                  </a:cubicBezTo>
                  <a:cubicBezTo>
                    <a:pt x="5525" y="7054"/>
                    <a:pt x="7119" y="7316"/>
                    <a:pt x="8693" y="7655"/>
                  </a:cubicBezTo>
                  <a:cubicBezTo>
                    <a:pt x="11348" y="8252"/>
                    <a:pt x="14002" y="9024"/>
                    <a:pt x="16686" y="9024"/>
                  </a:cubicBezTo>
                  <a:cubicBezTo>
                    <a:pt x="16737" y="9024"/>
                    <a:pt x="16788" y="9024"/>
                    <a:pt x="16839" y="9023"/>
                  </a:cubicBezTo>
                  <a:cubicBezTo>
                    <a:pt x="17447" y="9023"/>
                    <a:pt x="18116" y="8932"/>
                    <a:pt x="18542" y="8476"/>
                  </a:cubicBezTo>
                  <a:cubicBezTo>
                    <a:pt x="18997" y="7990"/>
                    <a:pt x="18997" y="7199"/>
                    <a:pt x="18815" y="6500"/>
                  </a:cubicBezTo>
                  <a:cubicBezTo>
                    <a:pt x="18268" y="4433"/>
                    <a:pt x="16718" y="2671"/>
                    <a:pt x="14864" y="1607"/>
                  </a:cubicBezTo>
                  <a:cubicBezTo>
                    <a:pt x="12979" y="543"/>
                    <a:pt x="10791" y="117"/>
                    <a:pt x="8633" y="26"/>
                  </a:cubicBezTo>
                  <a:cubicBezTo>
                    <a:pt x="8297" y="10"/>
                    <a:pt x="7961" y="0"/>
                    <a:pt x="762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69;p27">
              <a:extLst>
                <a:ext uri="{FF2B5EF4-FFF2-40B4-BE49-F238E27FC236}">
                  <a16:creationId xmlns:a16="http://schemas.microsoft.com/office/drawing/2014/main" id="{B58F3195-881D-D4F6-34CA-B254254482A3}"/>
                </a:ext>
              </a:extLst>
            </p:cNvPr>
            <p:cNvSpPr/>
            <p:nvPr/>
          </p:nvSpPr>
          <p:spPr>
            <a:xfrm>
              <a:off x="9017900" y="3910675"/>
              <a:ext cx="460525" cy="239825"/>
            </a:xfrm>
            <a:custGeom>
              <a:avLst/>
              <a:gdLst/>
              <a:ahLst/>
              <a:cxnLst/>
              <a:rect l="l" t="t" r="r" b="b"/>
              <a:pathLst>
                <a:path w="18421" h="9593" extrusionOk="0">
                  <a:moveTo>
                    <a:pt x="7864" y="0"/>
                  </a:moveTo>
                  <a:cubicBezTo>
                    <a:pt x="6398" y="0"/>
                    <a:pt x="4891" y="99"/>
                    <a:pt x="3466" y="305"/>
                  </a:cubicBezTo>
                  <a:cubicBezTo>
                    <a:pt x="2615" y="426"/>
                    <a:pt x="1703" y="669"/>
                    <a:pt x="1095" y="1217"/>
                  </a:cubicBezTo>
                  <a:cubicBezTo>
                    <a:pt x="335" y="1946"/>
                    <a:pt x="92" y="3040"/>
                    <a:pt x="62" y="4074"/>
                  </a:cubicBezTo>
                  <a:cubicBezTo>
                    <a:pt x="1" y="5229"/>
                    <a:pt x="92" y="6384"/>
                    <a:pt x="609" y="7448"/>
                  </a:cubicBezTo>
                  <a:cubicBezTo>
                    <a:pt x="1095" y="8481"/>
                    <a:pt x="2037" y="9363"/>
                    <a:pt x="3132" y="9545"/>
                  </a:cubicBezTo>
                  <a:cubicBezTo>
                    <a:pt x="3311" y="9578"/>
                    <a:pt x="3491" y="9593"/>
                    <a:pt x="3670" y="9593"/>
                  </a:cubicBezTo>
                  <a:cubicBezTo>
                    <a:pt x="4826" y="9593"/>
                    <a:pt x="5966" y="8965"/>
                    <a:pt x="6992" y="8360"/>
                  </a:cubicBezTo>
                  <a:cubicBezTo>
                    <a:pt x="10032" y="6627"/>
                    <a:pt x="13162" y="4986"/>
                    <a:pt x="16536" y="3922"/>
                  </a:cubicBezTo>
                  <a:cubicBezTo>
                    <a:pt x="16931" y="3770"/>
                    <a:pt x="17387" y="3648"/>
                    <a:pt x="17752" y="3405"/>
                  </a:cubicBezTo>
                  <a:cubicBezTo>
                    <a:pt x="18147" y="3101"/>
                    <a:pt x="18421" y="2645"/>
                    <a:pt x="18360" y="2220"/>
                  </a:cubicBezTo>
                  <a:cubicBezTo>
                    <a:pt x="18238" y="1551"/>
                    <a:pt x="17478" y="1247"/>
                    <a:pt x="16840" y="1034"/>
                  </a:cubicBezTo>
                  <a:cubicBezTo>
                    <a:pt x="15229" y="609"/>
                    <a:pt x="13375" y="426"/>
                    <a:pt x="11703" y="244"/>
                  </a:cubicBezTo>
                  <a:cubicBezTo>
                    <a:pt x="10524" y="84"/>
                    <a:pt x="9211" y="0"/>
                    <a:pt x="786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70;p27">
              <a:extLst>
                <a:ext uri="{FF2B5EF4-FFF2-40B4-BE49-F238E27FC236}">
                  <a16:creationId xmlns:a16="http://schemas.microsoft.com/office/drawing/2014/main" id="{477ADD3C-FB38-DD81-5695-EF5CC45A4C7F}"/>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71;p27">
              <a:extLst>
                <a:ext uri="{FF2B5EF4-FFF2-40B4-BE49-F238E27FC236}">
                  <a16:creationId xmlns:a16="http://schemas.microsoft.com/office/drawing/2014/main" id="{1CC1A213-4DCA-50CE-3F80-9A232E9F786E}"/>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72;p27">
              <a:extLst>
                <a:ext uri="{FF2B5EF4-FFF2-40B4-BE49-F238E27FC236}">
                  <a16:creationId xmlns:a16="http://schemas.microsoft.com/office/drawing/2014/main" id="{FD319F7C-43DB-51F7-0365-B4BE59129946}"/>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73;p27">
              <a:extLst>
                <a:ext uri="{FF2B5EF4-FFF2-40B4-BE49-F238E27FC236}">
                  <a16:creationId xmlns:a16="http://schemas.microsoft.com/office/drawing/2014/main" id="{A8902EAB-BC00-2B96-EE61-DF807A1998E4}"/>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74;p27">
              <a:extLst>
                <a:ext uri="{FF2B5EF4-FFF2-40B4-BE49-F238E27FC236}">
                  <a16:creationId xmlns:a16="http://schemas.microsoft.com/office/drawing/2014/main" id="{2B0D7100-D2A2-62FA-926E-FA4832DAD7C3}"/>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75;p27">
              <a:extLst>
                <a:ext uri="{FF2B5EF4-FFF2-40B4-BE49-F238E27FC236}">
                  <a16:creationId xmlns:a16="http://schemas.microsoft.com/office/drawing/2014/main" id="{825E2D6E-CFF3-7CF6-F2C3-F0B2C294D85B}"/>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76;p27">
              <a:extLst>
                <a:ext uri="{FF2B5EF4-FFF2-40B4-BE49-F238E27FC236}">
                  <a16:creationId xmlns:a16="http://schemas.microsoft.com/office/drawing/2014/main" id="{198D002B-EEF6-EE30-BABF-86C8E166D54D}"/>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77;p27">
              <a:extLst>
                <a:ext uri="{FF2B5EF4-FFF2-40B4-BE49-F238E27FC236}">
                  <a16:creationId xmlns:a16="http://schemas.microsoft.com/office/drawing/2014/main" id="{C3831F41-2442-4FFF-7926-61697A20A51F}"/>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78;p27">
              <a:extLst>
                <a:ext uri="{FF2B5EF4-FFF2-40B4-BE49-F238E27FC236}">
                  <a16:creationId xmlns:a16="http://schemas.microsoft.com/office/drawing/2014/main" id="{F67E3109-75BC-85C4-AA68-BBE48B249286}"/>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79;p27">
              <a:extLst>
                <a:ext uri="{FF2B5EF4-FFF2-40B4-BE49-F238E27FC236}">
                  <a16:creationId xmlns:a16="http://schemas.microsoft.com/office/drawing/2014/main" id="{DF2F8BE6-4415-9330-0D5C-649467774B1E}"/>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80;p27">
              <a:extLst>
                <a:ext uri="{FF2B5EF4-FFF2-40B4-BE49-F238E27FC236}">
                  <a16:creationId xmlns:a16="http://schemas.microsoft.com/office/drawing/2014/main" id="{571052CC-2769-0073-9DE9-D144C6877445}"/>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81;p27">
              <a:extLst>
                <a:ext uri="{FF2B5EF4-FFF2-40B4-BE49-F238E27FC236}">
                  <a16:creationId xmlns:a16="http://schemas.microsoft.com/office/drawing/2014/main" id="{09450631-9C6D-6291-9ED2-B65934E3DDE3}"/>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82;p27">
              <a:extLst>
                <a:ext uri="{FF2B5EF4-FFF2-40B4-BE49-F238E27FC236}">
                  <a16:creationId xmlns:a16="http://schemas.microsoft.com/office/drawing/2014/main" id="{5DB96070-E4FF-0C0B-25B1-B0ACE9D2302C}"/>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83;p27">
              <a:extLst>
                <a:ext uri="{FF2B5EF4-FFF2-40B4-BE49-F238E27FC236}">
                  <a16:creationId xmlns:a16="http://schemas.microsoft.com/office/drawing/2014/main" id="{4412CA7B-85E4-9091-23D2-C668CEC86B0C}"/>
                </a:ext>
              </a:extLst>
            </p:cNvPr>
            <p:cNvSpPr/>
            <p:nvPr/>
          </p:nvSpPr>
          <p:spPr>
            <a:xfrm>
              <a:off x="9869000" y="5197175"/>
              <a:ext cx="183900" cy="42575"/>
            </a:xfrm>
            <a:custGeom>
              <a:avLst/>
              <a:gdLst/>
              <a:ahLst/>
              <a:cxnLst/>
              <a:rect l="l" t="t" r="r" b="b"/>
              <a:pathLst>
                <a:path w="7356" h="1703" extrusionOk="0">
                  <a:moveTo>
                    <a:pt x="0" y="0"/>
                  </a:moveTo>
                  <a:lnTo>
                    <a:pt x="0" y="0"/>
                  </a:lnTo>
                  <a:cubicBezTo>
                    <a:pt x="857" y="1133"/>
                    <a:pt x="2276" y="1703"/>
                    <a:pt x="3695" y="1703"/>
                  </a:cubicBezTo>
                  <a:cubicBezTo>
                    <a:pt x="5095" y="1703"/>
                    <a:pt x="6495" y="1148"/>
                    <a:pt x="7356" y="31"/>
                  </a:cubicBezTo>
                  <a:lnTo>
                    <a:pt x="7356" y="31"/>
                  </a:lnTo>
                  <a:cubicBezTo>
                    <a:pt x="6200" y="631"/>
                    <a:pt x="4956" y="928"/>
                    <a:pt x="3714" y="928"/>
                  </a:cubicBezTo>
                  <a:cubicBezTo>
                    <a:pt x="2440" y="928"/>
                    <a:pt x="1170" y="61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84;p27">
              <a:extLst>
                <a:ext uri="{FF2B5EF4-FFF2-40B4-BE49-F238E27FC236}">
                  <a16:creationId xmlns:a16="http://schemas.microsoft.com/office/drawing/2014/main" id="{0E00FF88-9A77-E718-F00E-40BD04D9BEF6}"/>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85;p27">
              <a:extLst>
                <a:ext uri="{FF2B5EF4-FFF2-40B4-BE49-F238E27FC236}">
                  <a16:creationId xmlns:a16="http://schemas.microsoft.com/office/drawing/2014/main" id="{FFBC5461-F9A1-9221-B3ED-DE3BBED52F79}"/>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86;p27">
              <a:extLst>
                <a:ext uri="{FF2B5EF4-FFF2-40B4-BE49-F238E27FC236}">
                  <a16:creationId xmlns:a16="http://schemas.microsoft.com/office/drawing/2014/main" id="{B247A6AE-56E5-DD0E-9F3F-567753E84C84}"/>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87;p27">
              <a:extLst>
                <a:ext uri="{FF2B5EF4-FFF2-40B4-BE49-F238E27FC236}">
                  <a16:creationId xmlns:a16="http://schemas.microsoft.com/office/drawing/2014/main" id="{72A25A37-BFF8-FD46-EB48-1341EEC4CC42}"/>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88;p27">
              <a:extLst>
                <a:ext uri="{FF2B5EF4-FFF2-40B4-BE49-F238E27FC236}">
                  <a16:creationId xmlns:a16="http://schemas.microsoft.com/office/drawing/2014/main" id="{71581BF3-073B-A104-9F44-FADA6F2012B2}"/>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89;p27">
              <a:extLst>
                <a:ext uri="{FF2B5EF4-FFF2-40B4-BE49-F238E27FC236}">
                  <a16:creationId xmlns:a16="http://schemas.microsoft.com/office/drawing/2014/main" id="{FBF2B27C-6E6F-03A4-4BFE-A8B32B84B17B}"/>
                </a:ext>
              </a:extLst>
            </p:cNvPr>
            <p:cNvSpPr/>
            <p:nvPr/>
          </p:nvSpPr>
          <p:spPr>
            <a:xfrm>
              <a:off x="9004225" y="4208975"/>
              <a:ext cx="474200" cy="258650"/>
            </a:xfrm>
            <a:custGeom>
              <a:avLst/>
              <a:gdLst/>
              <a:ahLst/>
              <a:cxnLst/>
              <a:rect l="l" t="t" r="r" b="b"/>
              <a:pathLst>
                <a:path w="18968" h="10346" extrusionOk="0">
                  <a:moveTo>
                    <a:pt x="17019" y="1"/>
                  </a:moveTo>
                  <a:cubicBezTo>
                    <a:pt x="16661" y="1"/>
                    <a:pt x="16293" y="55"/>
                    <a:pt x="15959" y="136"/>
                  </a:cubicBezTo>
                  <a:cubicBezTo>
                    <a:pt x="13527" y="653"/>
                    <a:pt x="11217" y="1656"/>
                    <a:pt x="8816" y="2385"/>
                  </a:cubicBezTo>
                  <a:cubicBezTo>
                    <a:pt x="6937" y="2939"/>
                    <a:pt x="4962" y="3398"/>
                    <a:pt x="2998" y="3398"/>
                  </a:cubicBezTo>
                  <a:cubicBezTo>
                    <a:pt x="2484" y="3398"/>
                    <a:pt x="1971" y="3366"/>
                    <a:pt x="1460" y="3297"/>
                  </a:cubicBezTo>
                  <a:lnTo>
                    <a:pt x="1308" y="2993"/>
                  </a:lnTo>
                  <a:cubicBezTo>
                    <a:pt x="366" y="4422"/>
                    <a:pt x="1" y="7400"/>
                    <a:pt x="1065" y="8768"/>
                  </a:cubicBezTo>
                  <a:cubicBezTo>
                    <a:pt x="1854" y="9783"/>
                    <a:pt x="3178" y="10346"/>
                    <a:pt x="4466" y="10346"/>
                  </a:cubicBezTo>
                  <a:cubicBezTo>
                    <a:pt x="4915" y="10346"/>
                    <a:pt x="5360" y="10277"/>
                    <a:pt x="5776" y="10136"/>
                  </a:cubicBezTo>
                  <a:cubicBezTo>
                    <a:pt x="7235" y="9589"/>
                    <a:pt x="8299" y="8343"/>
                    <a:pt x="9393" y="7279"/>
                  </a:cubicBezTo>
                  <a:cubicBezTo>
                    <a:pt x="11247" y="5516"/>
                    <a:pt x="13557" y="4209"/>
                    <a:pt x="16050" y="3510"/>
                  </a:cubicBezTo>
                  <a:cubicBezTo>
                    <a:pt x="16718" y="3327"/>
                    <a:pt x="17448" y="3175"/>
                    <a:pt x="18025" y="2719"/>
                  </a:cubicBezTo>
                  <a:cubicBezTo>
                    <a:pt x="18603" y="2294"/>
                    <a:pt x="18968" y="1504"/>
                    <a:pt x="18694" y="865"/>
                  </a:cubicBezTo>
                  <a:cubicBezTo>
                    <a:pt x="18411" y="217"/>
                    <a:pt x="17735" y="1"/>
                    <a:pt x="1701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90;p27">
              <a:extLst>
                <a:ext uri="{FF2B5EF4-FFF2-40B4-BE49-F238E27FC236}">
                  <a16:creationId xmlns:a16="http://schemas.microsoft.com/office/drawing/2014/main" id="{E3B0B591-B583-2997-FA0D-620BE4F65220}"/>
                </a:ext>
              </a:extLst>
            </p:cNvPr>
            <p:cNvSpPr/>
            <p:nvPr/>
          </p:nvSpPr>
          <p:spPr>
            <a:xfrm>
              <a:off x="9313500" y="4658750"/>
              <a:ext cx="272075" cy="262375"/>
            </a:xfrm>
            <a:custGeom>
              <a:avLst/>
              <a:gdLst/>
              <a:ahLst/>
              <a:cxnLst/>
              <a:rect l="l" t="t" r="r" b="b"/>
              <a:pathLst>
                <a:path w="10883" h="10495" extrusionOk="0">
                  <a:moveTo>
                    <a:pt x="7684" y="0"/>
                  </a:moveTo>
                  <a:cubicBezTo>
                    <a:pt x="5858" y="0"/>
                    <a:pt x="4049" y="687"/>
                    <a:pt x="2676" y="1902"/>
                  </a:cubicBezTo>
                  <a:cubicBezTo>
                    <a:pt x="852" y="3574"/>
                    <a:pt x="1" y="6218"/>
                    <a:pt x="487" y="8650"/>
                  </a:cubicBezTo>
                  <a:cubicBezTo>
                    <a:pt x="609" y="9197"/>
                    <a:pt x="761" y="9714"/>
                    <a:pt x="1126" y="10078"/>
                  </a:cubicBezTo>
                  <a:cubicBezTo>
                    <a:pt x="1447" y="10379"/>
                    <a:pt x="1874" y="10495"/>
                    <a:pt x="2311" y="10495"/>
                  </a:cubicBezTo>
                  <a:cubicBezTo>
                    <a:pt x="2535" y="10495"/>
                    <a:pt x="2763" y="10464"/>
                    <a:pt x="2980" y="10413"/>
                  </a:cubicBezTo>
                  <a:cubicBezTo>
                    <a:pt x="4621" y="9987"/>
                    <a:pt x="5533" y="8315"/>
                    <a:pt x="6171" y="6765"/>
                  </a:cubicBezTo>
                  <a:cubicBezTo>
                    <a:pt x="6840" y="5215"/>
                    <a:pt x="7509" y="3483"/>
                    <a:pt x="9028" y="2723"/>
                  </a:cubicBezTo>
                  <a:cubicBezTo>
                    <a:pt x="9424" y="2540"/>
                    <a:pt x="9879" y="2388"/>
                    <a:pt x="10214" y="2176"/>
                  </a:cubicBezTo>
                  <a:cubicBezTo>
                    <a:pt x="10579" y="1963"/>
                    <a:pt x="10883" y="1568"/>
                    <a:pt x="10791" y="1112"/>
                  </a:cubicBezTo>
                  <a:cubicBezTo>
                    <a:pt x="10700" y="808"/>
                    <a:pt x="10031" y="443"/>
                    <a:pt x="9332" y="230"/>
                  </a:cubicBezTo>
                  <a:lnTo>
                    <a:pt x="9332" y="230"/>
                  </a:lnTo>
                  <a:lnTo>
                    <a:pt x="9606" y="261"/>
                  </a:lnTo>
                  <a:cubicBezTo>
                    <a:pt x="9424" y="230"/>
                    <a:pt x="9211" y="139"/>
                    <a:pt x="8998" y="109"/>
                  </a:cubicBezTo>
                  <a:cubicBezTo>
                    <a:pt x="8816" y="78"/>
                    <a:pt x="8603" y="48"/>
                    <a:pt x="8451" y="48"/>
                  </a:cubicBezTo>
                  <a:lnTo>
                    <a:pt x="8512" y="48"/>
                  </a:lnTo>
                  <a:cubicBezTo>
                    <a:pt x="8236" y="16"/>
                    <a:pt x="7960" y="0"/>
                    <a:pt x="76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91;p27">
              <a:extLst>
                <a:ext uri="{FF2B5EF4-FFF2-40B4-BE49-F238E27FC236}">
                  <a16:creationId xmlns:a16="http://schemas.microsoft.com/office/drawing/2014/main" id="{6AA31785-3166-F5FD-8B11-3AB403E1E5EA}"/>
                </a:ext>
              </a:extLst>
            </p:cNvPr>
            <p:cNvSpPr/>
            <p:nvPr/>
          </p:nvSpPr>
          <p:spPr>
            <a:xfrm>
              <a:off x="9663825" y="4498825"/>
              <a:ext cx="246225" cy="245475"/>
            </a:xfrm>
            <a:custGeom>
              <a:avLst/>
              <a:gdLst/>
              <a:ahLst/>
              <a:cxnLst/>
              <a:rect l="l" t="t" r="r" b="b"/>
              <a:pathLst>
                <a:path w="9849" h="9819" extrusionOk="0">
                  <a:moveTo>
                    <a:pt x="2462" y="1"/>
                  </a:moveTo>
                  <a:cubicBezTo>
                    <a:pt x="1794" y="1"/>
                    <a:pt x="0" y="1004"/>
                    <a:pt x="122" y="1733"/>
                  </a:cubicBezTo>
                  <a:cubicBezTo>
                    <a:pt x="3861" y="3466"/>
                    <a:pt x="7143" y="6323"/>
                    <a:pt x="9423" y="9819"/>
                  </a:cubicBezTo>
                  <a:cubicBezTo>
                    <a:pt x="9849" y="8025"/>
                    <a:pt x="9301" y="6141"/>
                    <a:pt x="8268" y="4621"/>
                  </a:cubicBezTo>
                  <a:cubicBezTo>
                    <a:pt x="7265" y="3101"/>
                    <a:pt x="5836" y="1916"/>
                    <a:pt x="4377" y="852"/>
                  </a:cubicBezTo>
                  <a:cubicBezTo>
                    <a:pt x="3800" y="426"/>
                    <a:pt x="3192" y="1"/>
                    <a:pt x="24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92;p27">
              <a:extLst>
                <a:ext uri="{FF2B5EF4-FFF2-40B4-BE49-F238E27FC236}">
                  <a16:creationId xmlns:a16="http://schemas.microsoft.com/office/drawing/2014/main" id="{62C8A191-0C64-4B76-52D9-E0425C38EA35}"/>
                </a:ext>
              </a:extLst>
            </p:cNvPr>
            <p:cNvSpPr/>
            <p:nvPr/>
          </p:nvSpPr>
          <p:spPr>
            <a:xfrm>
              <a:off x="9657750" y="4738975"/>
              <a:ext cx="136800" cy="107550"/>
            </a:xfrm>
            <a:custGeom>
              <a:avLst/>
              <a:gdLst/>
              <a:ahLst/>
              <a:cxnLst/>
              <a:rect l="l" t="t" r="r" b="b"/>
              <a:pathLst>
                <a:path w="5472" h="4302" extrusionOk="0">
                  <a:moveTo>
                    <a:pt x="2294" y="0"/>
                  </a:moveTo>
                  <a:cubicBezTo>
                    <a:pt x="1576" y="0"/>
                    <a:pt x="885" y="363"/>
                    <a:pt x="517" y="1033"/>
                  </a:cubicBezTo>
                  <a:cubicBezTo>
                    <a:pt x="426" y="1155"/>
                    <a:pt x="365" y="1307"/>
                    <a:pt x="304" y="1459"/>
                  </a:cubicBezTo>
                  <a:cubicBezTo>
                    <a:pt x="61" y="2067"/>
                    <a:pt x="0" y="2827"/>
                    <a:pt x="395" y="3404"/>
                  </a:cubicBezTo>
                  <a:cubicBezTo>
                    <a:pt x="699" y="3891"/>
                    <a:pt x="1307" y="4195"/>
                    <a:pt x="1885" y="4286"/>
                  </a:cubicBezTo>
                  <a:cubicBezTo>
                    <a:pt x="1992" y="4296"/>
                    <a:pt x="2098" y="4302"/>
                    <a:pt x="2202" y="4302"/>
                  </a:cubicBezTo>
                  <a:cubicBezTo>
                    <a:pt x="2687" y="4302"/>
                    <a:pt x="3142" y="4193"/>
                    <a:pt x="3617" y="4043"/>
                  </a:cubicBezTo>
                  <a:cubicBezTo>
                    <a:pt x="4499" y="3769"/>
                    <a:pt x="5471" y="3161"/>
                    <a:pt x="5228" y="2097"/>
                  </a:cubicBezTo>
                  <a:cubicBezTo>
                    <a:pt x="5137" y="1763"/>
                    <a:pt x="4955" y="1550"/>
                    <a:pt x="4772" y="1307"/>
                  </a:cubicBezTo>
                  <a:cubicBezTo>
                    <a:pt x="4316" y="821"/>
                    <a:pt x="3769" y="425"/>
                    <a:pt x="3161" y="182"/>
                  </a:cubicBezTo>
                  <a:cubicBezTo>
                    <a:pt x="2881" y="60"/>
                    <a:pt x="2585" y="0"/>
                    <a:pt x="229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93;p27">
              <a:extLst>
                <a:ext uri="{FF2B5EF4-FFF2-40B4-BE49-F238E27FC236}">
                  <a16:creationId xmlns:a16="http://schemas.microsoft.com/office/drawing/2014/main" id="{A91638B6-36D5-71FA-0119-AD7B9CD1CB0B}"/>
                </a:ext>
              </a:extLst>
            </p:cNvPr>
            <p:cNvSpPr/>
            <p:nvPr/>
          </p:nvSpPr>
          <p:spPr>
            <a:xfrm>
              <a:off x="8987525" y="4606900"/>
              <a:ext cx="201375" cy="136200"/>
            </a:xfrm>
            <a:custGeom>
              <a:avLst/>
              <a:gdLst/>
              <a:ahLst/>
              <a:cxnLst/>
              <a:rect l="l" t="t" r="r" b="b"/>
              <a:pathLst>
                <a:path w="8055" h="5448" extrusionOk="0">
                  <a:moveTo>
                    <a:pt x="5057" y="0"/>
                  </a:moveTo>
                  <a:cubicBezTo>
                    <a:pt x="3978" y="0"/>
                    <a:pt x="2869" y="166"/>
                    <a:pt x="1854" y="298"/>
                  </a:cubicBezTo>
                  <a:cubicBezTo>
                    <a:pt x="1216" y="359"/>
                    <a:pt x="456" y="541"/>
                    <a:pt x="183" y="1149"/>
                  </a:cubicBezTo>
                  <a:cubicBezTo>
                    <a:pt x="0" y="1544"/>
                    <a:pt x="61" y="2031"/>
                    <a:pt x="304" y="2426"/>
                  </a:cubicBezTo>
                  <a:cubicBezTo>
                    <a:pt x="517" y="2791"/>
                    <a:pt x="821" y="3094"/>
                    <a:pt x="1186" y="3368"/>
                  </a:cubicBezTo>
                  <a:cubicBezTo>
                    <a:pt x="2341" y="4280"/>
                    <a:pt x="3678" y="4918"/>
                    <a:pt x="5107" y="5313"/>
                  </a:cubicBezTo>
                  <a:cubicBezTo>
                    <a:pt x="5432" y="5392"/>
                    <a:pt x="5780" y="5447"/>
                    <a:pt x="6117" y="5447"/>
                  </a:cubicBezTo>
                  <a:cubicBezTo>
                    <a:pt x="6566" y="5447"/>
                    <a:pt x="6995" y="5348"/>
                    <a:pt x="7325" y="5070"/>
                  </a:cubicBezTo>
                  <a:cubicBezTo>
                    <a:pt x="8055" y="4462"/>
                    <a:pt x="7994" y="3398"/>
                    <a:pt x="7903" y="2487"/>
                  </a:cubicBezTo>
                  <a:cubicBezTo>
                    <a:pt x="7812" y="1605"/>
                    <a:pt x="7660" y="693"/>
                    <a:pt x="6991" y="237"/>
                  </a:cubicBezTo>
                  <a:cubicBezTo>
                    <a:pt x="6377" y="63"/>
                    <a:pt x="5722" y="0"/>
                    <a:pt x="50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94;p27">
              <a:extLst>
                <a:ext uri="{FF2B5EF4-FFF2-40B4-BE49-F238E27FC236}">
                  <a16:creationId xmlns:a16="http://schemas.microsoft.com/office/drawing/2014/main" id="{D0B667C8-039A-7135-33C7-41EF2BEE310E}"/>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95;p27">
              <a:extLst>
                <a:ext uri="{FF2B5EF4-FFF2-40B4-BE49-F238E27FC236}">
                  <a16:creationId xmlns:a16="http://schemas.microsoft.com/office/drawing/2014/main" id="{C0678BB6-32A9-4A44-0FA1-34EA9F6D4647}"/>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96;p27">
              <a:extLst>
                <a:ext uri="{FF2B5EF4-FFF2-40B4-BE49-F238E27FC236}">
                  <a16:creationId xmlns:a16="http://schemas.microsoft.com/office/drawing/2014/main" id="{A964E653-2033-FAF2-8930-6007707F2231}"/>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97;p27">
              <a:extLst>
                <a:ext uri="{FF2B5EF4-FFF2-40B4-BE49-F238E27FC236}">
                  <a16:creationId xmlns:a16="http://schemas.microsoft.com/office/drawing/2014/main" id="{55FD0DC5-3F7B-D84E-C1CB-652BA85DB136}"/>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98;p27">
              <a:extLst>
                <a:ext uri="{FF2B5EF4-FFF2-40B4-BE49-F238E27FC236}">
                  <a16:creationId xmlns:a16="http://schemas.microsoft.com/office/drawing/2014/main" id="{1ED5C557-FC1C-EB21-09F5-DFE494EDCFB7}"/>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99;p27">
              <a:extLst>
                <a:ext uri="{FF2B5EF4-FFF2-40B4-BE49-F238E27FC236}">
                  <a16:creationId xmlns:a16="http://schemas.microsoft.com/office/drawing/2014/main" id="{8966A914-C27D-D43A-F209-5A6D587D50C6}"/>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00;p27">
              <a:extLst>
                <a:ext uri="{FF2B5EF4-FFF2-40B4-BE49-F238E27FC236}">
                  <a16:creationId xmlns:a16="http://schemas.microsoft.com/office/drawing/2014/main" id="{299D2F20-58F1-7D71-8DF6-7E3426C182FD}"/>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01;p27">
              <a:extLst>
                <a:ext uri="{FF2B5EF4-FFF2-40B4-BE49-F238E27FC236}">
                  <a16:creationId xmlns:a16="http://schemas.microsoft.com/office/drawing/2014/main" id="{DA9EB80A-24B3-2B8B-EAD8-BC68BED60A9F}"/>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02;p27">
              <a:extLst>
                <a:ext uri="{FF2B5EF4-FFF2-40B4-BE49-F238E27FC236}">
                  <a16:creationId xmlns:a16="http://schemas.microsoft.com/office/drawing/2014/main" id="{6B22A644-94A1-08D9-9CD2-E666C16B2763}"/>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03;p27">
              <a:extLst>
                <a:ext uri="{FF2B5EF4-FFF2-40B4-BE49-F238E27FC236}">
                  <a16:creationId xmlns:a16="http://schemas.microsoft.com/office/drawing/2014/main" id="{0FBA43BF-7D2F-1532-2C73-E6E20EC6A537}"/>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04;p27">
              <a:extLst>
                <a:ext uri="{FF2B5EF4-FFF2-40B4-BE49-F238E27FC236}">
                  <a16:creationId xmlns:a16="http://schemas.microsoft.com/office/drawing/2014/main" id="{2A8E1D8F-749F-7289-324C-D5B52742D013}"/>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5;p27">
              <a:extLst>
                <a:ext uri="{FF2B5EF4-FFF2-40B4-BE49-F238E27FC236}">
                  <a16:creationId xmlns:a16="http://schemas.microsoft.com/office/drawing/2014/main" id="{B61F7B3A-32CA-D069-2F6E-29535310923A}"/>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6;p27">
              <a:extLst>
                <a:ext uri="{FF2B5EF4-FFF2-40B4-BE49-F238E27FC236}">
                  <a16:creationId xmlns:a16="http://schemas.microsoft.com/office/drawing/2014/main" id="{5E1F85FA-9B8B-7306-E55B-ED148CB617DB}"/>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07;p27">
              <a:extLst>
                <a:ext uri="{FF2B5EF4-FFF2-40B4-BE49-F238E27FC236}">
                  <a16:creationId xmlns:a16="http://schemas.microsoft.com/office/drawing/2014/main" id="{31E16B70-D567-A9C5-B15D-00C2905C4D60}"/>
                </a:ext>
              </a:extLst>
            </p:cNvPr>
            <p:cNvSpPr/>
            <p:nvPr/>
          </p:nvSpPr>
          <p:spPr>
            <a:xfrm>
              <a:off x="9883425" y="5190325"/>
              <a:ext cx="183925" cy="42700"/>
            </a:xfrm>
            <a:custGeom>
              <a:avLst/>
              <a:gdLst/>
              <a:ahLst/>
              <a:cxnLst/>
              <a:rect l="l" t="t" r="r" b="b"/>
              <a:pathLst>
                <a:path w="7357" h="1708" extrusionOk="0">
                  <a:moveTo>
                    <a:pt x="1" y="1"/>
                  </a:moveTo>
                  <a:lnTo>
                    <a:pt x="1" y="1"/>
                  </a:lnTo>
                  <a:cubicBezTo>
                    <a:pt x="860" y="1137"/>
                    <a:pt x="2286" y="1707"/>
                    <a:pt x="3710" y="1707"/>
                  </a:cubicBezTo>
                  <a:cubicBezTo>
                    <a:pt x="5106" y="1707"/>
                    <a:pt x="6499" y="1160"/>
                    <a:pt x="7356" y="62"/>
                  </a:cubicBezTo>
                  <a:lnTo>
                    <a:pt x="7356" y="62"/>
                  </a:lnTo>
                  <a:cubicBezTo>
                    <a:pt x="6230" y="654"/>
                    <a:pt x="5003" y="944"/>
                    <a:pt x="3773" y="944"/>
                  </a:cubicBezTo>
                  <a:cubicBezTo>
                    <a:pt x="2480" y="944"/>
                    <a:pt x="1185" y="624"/>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08;p27">
              <a:extLst>
                <a:ext uri="{FF2B5EF4-FFF2-40B4-BE49-F238E27FC236}">
                  <a16:creationId xmlns:a16="http://schemas.microsoft.com/office/drawing/2014/main" id="{6C0F1A01-2525-F810-45B8-7A0CAD738303}"/>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09;p27">
              <a:extLst>
                <a:ext uri="{FF2B5EF4-FFF2-40B4-BE49-F238E27FC236}">
                  <a16:creationId xmlns:a16="http://schemas.microsoft.com/office/drawing/2014/main" id="{38AC178D-6DAF-6D3C-A9E2-674032076E3F}"/>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10;p27">
              <a:extLst>
                <a:ext uri="{FF2B5EF4-FFF2-40B4-BE49-F238E27FC236}">
                  <a16:creationId xmlns:a16="http://schemas.microsoft.com/office/drawing/2014/main" id="{4C531A03-3CCD-3368-E2AD-73E1AD76094B}"/>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11;p27">
              <a:extLst>
                <a:ext uri="{FF2B5EF4-FFF2-40B4-BE49-F238E27FC236}">
                  <a16:creationId xmlns:a16="http://schemas.microsoft.com/office/drawing/2014/main" id="{833C272B-0136-E978-479D-CB19BEAC12EE}"/>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12;p27">
              <a:extLst>
                <a:ext uri="{FF2B5EF4-FFF2-40B4-BE49-F238E27FC236}">
                  <a16:creationId xmlns:a16="http://schemas.microsoft.com/office/drawing/2014/main" id="{151F7BBD-467E-D811-7F40-310A8063DB54}"/>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13;p27">
              <a:extLst>
                <a:ext uri="{FF2B5EF4-FFF2-40B4-BE49-F238E27FC236}">
                  <a16:creationId xmlns:a16="http://schemas.microsoft.com/office/drawing/2014/main" id="{EF6D90D6-6DC4-B428-D6E2-E4C130A46922}"/>
                </a:ext>
              </a:extLst>
            </p:cNvPr>
            <p:cNvSpPr/>
            <p:nvPr/>
          </p:nvSpPr>
          <p:spPr>
            <a:xfrm>
              <a:off x="9025500" y="5157250"/>
              <a:ext cx="751575" cy="310100"/>
            </a:xfrm>
            <a:custGeom>
              <a:avLst/>
              <a:gdLst/>
              <a:ahLst/>
              <a:cxnLst/>
              <a:rect l="l" t="t" r="r" b="b"/>
              <a:pathLst>
                <a:path w="30063" h="12404" extrusionOk="0">
                  <a:moveTo>
                    <a:pt x="29406" y="0"/>
                  </a:moveTo>
                  <a:cubicBezTo>
                    <a:pt x="24883" y="0"/>
                    <a:pt x="20665" y="2352"/>
                    <a:pt x="16779" y="4759"/>
                  </a:cubicBezTo>
                  <a:cubicBezTo>
                    <a:pt x="14500" y="6157"/>
                    <a:pt x="12311" y="7798"/>
                    <a:pt x="9910" y="8984"/>
                  </a:cubicBezTo>
                  <a:cubicBezTo>
                    <a:pt x="7989" y="9896"/>
                    <a:pt x="5879" y="10562"/>
                    <a:pt x="3759" y="10562"/>
                  </a:cubicBezTo>
                  <a:cubicBezTo>
                    <a:pt x="3195" y="10562"/>
                    <a:pt x="2630" y="10514"/>
                    <a:pt x="2068" y="10412"/>
                  </a:cubicBezTo>
                  <a:lnTo>
                    <a:pt x="1" y="9895"/>
                  </a:lnTo>
                  <a:lnTo>
                    <a:pt x="1" y="9895"/>
                  </a:lnTo>
                  <a:cubicBezTo>
                    <a:pt x="2157" y="11427"/>
                    <a:pt x="4789" y="12403"/>
                    <a:pt x="7453" y="12403"/>
                  </a:cubicBezTo>
                  <a:cubicBezTo>
                    <a:pt x="7644" y="12403"/>
                    <a:pt x="7835" y="12398"/>
                    <a:pt x="8025" y="12388"/>
                  </a:cubicBezTo>
                  <a:cubicBezTo>
                    <a:pt x="10852" y="12236"/>
                    <a:pt x="13527" y="10959"/>
                    <a:pt x="15837" y="9318"/>
                  </a:cubicBezTo>
                  <a:cubicBezTo>
                    <a:pt x="18208" y="7707"/>
                    <a:pt x="20275" y="5792"/>
                    <a:pt x="22585" y="4120"/>
                  </a:cubicBezTo>
                  <a:cubicBezTo>
                    <a:pt x="24925" y="2449"/>
                    <a:pt x="27235" y="382"/>
                    <a:pt x="30062" y="17"/>
                  </a:cubicBezTo>
                  <a:cubicBezTo>
                    <a:pt x="29843" y="6"/>
                    <a:pt x="29624" y="0"/>
                    <a:pt x="294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14;p27">
              <a:extLst>
                <a:ext uri="{FF2B5EF4-FFF2-40B4-BE49-F238E27FC236}">
                  <a16:creationId xmlns:a16="http://schemas.microsoft.com/office/drawing/2014/main" id="{E17B0FD1-EC36-0F62-0114-0AF7772949F6}"/>
                </a:ext>
              </a:extLst>
            </p:cNvPr>
            <p:cNvSpPr/>
            <p:nvPr/>
          </p:nvSpPr>
          <p:spPr>
            <a:xfrm>
              <a:off x="9186600" y="4714650"/>
              <a:ext cx="120850" cy="322975"/>
            </a:xfrm>
            <a:custGeom>
              <a:avLst/>
              <a:gdLst/>
              <a:ahLst/>
              <a:cxnLst/>
              <a:rect l="l" t="t" r="r" b="b"/>
              <a:pathLst>
                <a:path w="4834" h="12919" extrusionOk="0">
                  <a:moveTo>
                    <a:pt x="2949" y="0"/>
                  </a:moveTo>
                  <a:lnTo>
                    <a:pt x="2949" y="0"/>
                  </a:lnTo>
                  <a:cubicBezTo>
                    <a:pt x="1034" y="1794"/>
                    <a:pt x="1" y="4499"/>
                    <a:pt x="274" y="7113"/>
                  </a:cubicBezTo>
                  <a:cubicBezTo>
                    <a:pt x="548" y="9696"/>
                    <a:pt x="2584" y="11551"/>
                    <a:pt x="4834" y="12918"/>
                  </a:cubicBezTo>
                  <a:cubicBezTo>
                    <a:pt x="2432" y="8815"/>
                    <a:pt x="2220" y="4438"/>
                    <a:pt x="294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15;p27">
              <a:extLst>
                <a:ext uri="{FF2B5EF4-FFF2-40B4-BE49-F238E27FC236}">
                  <a16:creationId xmlns:a16="http://schemas.microsoft.com/office/drawing/2014/main" id="{7D76F092-C1D0-A62E-444D-FB6A8D033A2F}"/>
                </a:ext>
              </a:extLst>
            </p:cNvPr>
            <p:cNvSpPr/>
            <p:nvPr/>
          </p:nvSpPr>
          <p:spPr>
            <a:xfrm>
              <a:off x="9159250" y="4375725"/>
              <a:ext cx="427850" cy="185725"/>
            </a:xfrm>
            <a:custGeom>
              <a:avLst/>
              <a:gdLst/>
              <a:ahLst/>
              <a:cxnLst/>
              <a:rect l="l" t="t" r="r" b="b"/>
              <a:pathLst>
                <a:path w="17114" h="7429" extrusionOk="0">
                  <a:moveTo>
                    <a:pt x="9393" y="1"/>
                  </a:moveTo>
                  <a:cubicBezTo>
                    <a:pt x="7721" y="1126"/>
                    <a:pt x="6992" y="2159"/>
                    <a:pt x="5654" y="3679"/>
                  </a:cubicBezTo>
                  <a:cubicBezTo>
                    <a:pt x="4286" y="5199"/>
                    <a:pt x="2675" y="6597"/>
                    <a:pt x="639" y="6901"/>
                  </a:cubicBezTo>
                  <a:lnTo>
                    <a:pt x="1" y="6901"/>
                  </a:lnTo>
                  <a:cubicBezTo>
                    <a:pt x="634" y="7265"/>
                    <a:pt x="1345" y="7429"/>
                    <a:pt x="2068" y="7429"/>
                  </a:cubicBezTo>
                  <a:cubicBezTo>
                    <a:pt x="3218" y="7429"/>
                    <a:pt x="4399" y="7013"/>
                    <a:pt x="5350" y="6323"/>
                  </a:cubicBezTo>
                  <a:cubicBezTo>
                    <a:pt x="6931" y="5229"/>
                    <a:pt x="8025" y="3648"/>
                    <a:pt x="9058" y="2037"/>
                  </a:cubicBezTo>
                  <a:cubicBezTo>
                    <a:pt x="9818" y="3405"/>
                    <a:pt x="11125" y="4439"/>
                    <a:pt x="12645" y="4773"/>
                  </a:cubicBezTo>
                  <a:cubicBezTo>
                    <a:pt x="13046" y="4861"/>
                    <a:pt x="13455" y="4905"/>
                    <a:pt x="13864" y="4905"/>
                  </a:cubicBezTo>
                  <a:cubicBezTo>
                    <a:pt x="15007" y="4905"/>
                    <a:pt x="16151" y="4563"/>
                    <a:pt x="17113" y="3891"/>
                  </a:cubicBezTo>
                  <a:lnTo>
                    <a:pt x="17113" y="3891"/>
                  </a:lnTo>
                  <a:cubicBezTo>
                    <a:pt x="16702" y="3990"/>
                    <a:pt x="16280" y="4038"/>
                    <a:pt x="15857" y="4038"/>
                  </a:cubicBezTo>
                  <a:cubicBezTo>
                    <a:pt x="14714" y="4038"/>
                    <a:pt x="13560" y="3692"/>
                    <a:pt x="12584" y="3071"/>
                  </a:cubicBezTo>
                  <a:cubicBezTo>
                    <a:pt x="11247" y="2250"/>
                    <a:pt x="9758" y="1521"/>
                    <a:pt x="939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16;p27">
              <a:extLst>
                <a:ext uri="{FF2B5EF4-FFF2-40B4-BE49-F238E27FC236}">
                  <a16:creationId xmlns:a16="http://schemas.microsoft.com/office/drawing/2014/main" id="{ABB1D13C-606F-E54F-0E78-106F0D258A76}"/>
                </a:ext>
              </a:extLst>
            </p:cNvPr>
            <p:cNvSpPr/>
            <p:nvPr/>
          </p:nvSpPr>
          <p:spPr>
            <a:xfrm>
              <a:off x="9238275" y="3976800"/>
              <a:ext cx="338175" cy="206700"/>
            </a:xfrm>
            <a:custGeom>
              <a:avLst/>
              <a:gdLst/>
              <a:ahLst/>
              <a:cxnLst/>
              <a:rect l="l" t="t" r="r" b="b"/>
              <a:pathLst>
                <a:path w="13527" h="8268" extrusionOk="0">
                  <a:moveTo>
                    <a:pt x="13527" y="0"/>
                  </a:moveTo>
                  <a:lnTo>
                    <a:pt x="13527" y="0"/>
                  </a:lnTo>
                  <a:cubicBezTo>
                    <a:pt x="11612" y="821"/>
                    <a:pt x="10214" y="2736"/>
                    <a:pt x="9910" y="4772"/>
                  </a:cubicBezTo>
                  <a:cubicBezTo>
                    <a:pt x="9867" y="4772"/>
                    <a:pt x="9825" y="4772"/>
                    <a:pt x="9783" y="4772"/>
                  </a:cubicBezTo>
                  <a:cubicBezTo>
                    <a:pt x="6269" y="4772"/>
                    <a:pt x="2764" y="6015"/>
                    <a:pt x="1" y="8207"/>
                  </a:cubicBezTo>
                  <a:lnTo>
                    <a:pt x="305" y="8268"/>
                  </a:lnTo>
                  <a:cubicBezTo>
                    <a:pt x="3565" y="6552"/>
                    <a:pt x="7256" y="5643"/>
                    <a:pt x="10922" y="5643"/>
                  </a:cubicBezTo>
                  <a:cubicBezTo>
                    <a:pt x="11152" y="5643"/>
                    <a:pt x="11382" y="5647"/>
                    <a:pt x="11612" y="5654"/>
                  </a:cubicBezTo>
                  <a:cubicBezTo>
                    <a:pt x="11581" y="3648"/>
                    <a:pt x="12281" y="1581"/>
                    <a:pt x="135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0"/>
          <p:cNvSpPr txBox="1">
            <a:spLocks noGrp="1"/>
          </p:cNvSpPr>
          <p:nvPr>
            <p:ph type="title"/>
          </p:nvPr>
        </p:nvSpPr>
        <p:spPr>
          <a:xfrm>
            <a:off x="720000" y="695763"/>
            <a:ext cx="3852000" cy="870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0000"/>
                </a:solidFill>
              </a:rPr>
              <a:t>Concerns!</a:t>
            </a:r>
            <a:endParaRPr dirty="0">
              <a:solidFill>
                <a:srgbClr val="FF0000"/>
              </a:solidFill>
            </a:endParaRPr>
          </a:p>
        </p:txBody>
      </p:sp>
      <p:sp>
        <p:nvSpPr>
          <p:cNvPr id="450" name="Google Shape;450;p30"/>
          <p:cNvSpPr txBox="1">
            <a:spLocks noGrp="1"/>
          </p:cNvSpPr>
          <p:nvPr>
            <p:ph type="body" idx="1"/>
          </p:nvPr>
        </p:nvSpPr>
        <p:spPr>
          <a:xfrm>
            <a:off x="683786" y="1537555"/>
            <a:ext cx="3852000" cy="3264453"/>
          </a:xfrm>
          <a:prstGeom prst="rect">
            <a:avLst/>
          </a:prstGeom>
        </p:spPr>
        <p:txBody>
          <a:bodyPr spcFirstLastPara="1" wrap="square" lIns="91425" tIns="91425" rIns="91425" bIns="91425" anchor="t" anchorCtr="0">
            <a:noAutofit/>
          </a:bodyPr>
          <a:lstStyle/>
          <a:p>
            <a:pPr marL="285750" indent="-285750" algn="just"/>
            <a:r>
              <a:rPr lang="en-US" sz="1600" dirty="0">
                <a:solidFill>
                  <a:schemeClr val="dk1"/>
                </a:solidFill>
              </a:rPr>
              <a:t>"Over </a:t>
            </a:r>
            <a:r>
              <a:rPr lang="en-US" sz="1600" dirty="0">
                <a:solidFill>
                  <a:srgbClr val="FF0000"/>
                </a:solidFill>
              </a:rPr>
              <a:t>55 million people </a:t>
            </a:r>
            <a:r>
              <a:rPr lang="en-US" sz="1600" dirty="0">
                <a:solidFill>
                  <a:schemeClr val="dk1"/>
                </a:solidFill>
              </a:rPr>
              <a:t>worldwide live with dementia, a number expected to nearly </a:t>
            </a:r>
            <a:r>
              <a:rPr lang="en-US" sz="1600" dirty="0">
                <a:solidFill>
                  <a:srgbClr val="FF0000"/>
                </a:solidFill>
              </a:rPr>
              <a:t>double every 20 years</a:t>
            </a:r>
            <a:r>
              <a:rPr lang="en-US" sz="1600" dirty="0">
                <a:solidFill>
                  <a:schemeClr val="dk1"/>
                </a:solidFill>
              </a:rPr>
              <a:t>.“</a:t>
            </a:r>
          </a:p>
          <a:p>
            <a:pPr marL="285750" indent="-285750" algn="just"/>
            <a:endParaRPr lang="en-US" sz="1600" dirty="0">
              <a:solidFill>
                <a:schemeClr val="dk1"/>
              </a:solidFill>
            </a:endParaRPr>
          </a:p>
          <a:p>
            <a:pPr marL="285750" indent="-285750" algn="just"/>
            <a:r>
              <a:rPr lang="en-US" sz="1600" dirty="0">
                <a:solidFill>
                  <a:schemeClr val="dk1"/>
                </a:solidFill>
              </a:rPr>
              <a:t>It is Estimated to reach </a:t>
            </a:r>
            <a:r>
              <a:rPr lang="en-US" sz="1600" dirty="0">
                <a:solidFill>
                  <a:srgbClr val="FF0000"/>
                </a:solidFill>
              </a:rPr>
              <a:t>78 million </a:t>
            </a:r>
            <a:r>
              <a:rPr lang="en-US" sz="1600" dirty="0">
                <a:solidFill>
                  <a:schemeClr val="dk1"/>
                </a:solidFill>
              </a:rPr>
              <a:t>by </a:t>
            </a:r>
            <a:r>
              <a:rPr lang="en-US" sz="1600" dirty="0">
                <a:solidFill>
                  <a:srgbClr val="FF0000"/>
                </a:solidFill>
              </a:rPr>
              <a:t>2030</a:t>
            </a:r>
            <a:r>
              <a:rPr lang="en-US" sz="1600" dirty="0">
                <a:solidFill>
                  <a:schemeClr val="dk1"/>
                </a:solidFill>
              </a:rPr>
              <a:t> and </a:t>
            </a:r>
            <a:r>
              <a:rPr lang="en-US" sz="1600" dirty="0">
                <a:solidFill>
                  <a:srgbClr val="FF0000"/>
                </a:solidFill>
              </a:rPr>
              <a:t>139 million </a:t>
            </a:r>
            <a:r>
              <a:rPr lang="en-US" sz="1600" dirty="0">
                <a:solidFill>
                  <a:schemeClr val="dk1"/>
                </a:solidFill>
              </a:rPr>
              <a:t>by </a:t>
            </a:r>
            <a:r>
              <a:rPr lang="en-US" sz="1600" dirty="0">
                <a:solidFill>
                  <a:srgbClr val="FF0000"/>
                </a:solidFill>
              </a:rPr>
              <a:t>2050</a:t>
            </a:r>
            <a:r>
              <a:rPr lang="en-US" sz="1600" dirty="0">
                <a:solidFill>
                  <a:schemeClr val="dk1"/>
                </a:solidFill>
              </a:rPr>
              <a:t>, according to the World Health Organization (WHO)</a:t>
            </a:r>
          </a:p>
          <a:p>
            <a:pPr marL="285750" indent="-285750" algn="just"/>
            <a:endParaRPr sz="1600" dirty="0">
              <a:solidFill>
                <a:schemeClr val="dk1"/>
              </a:solidFill>
            </a:endParaRPr>
          </a:p>
        </p:txBody>
      </p:sp>
      <p:pic>
        <p:nvPicPr>
          <p:cNvPr id="451" name="Google Shape;451;p30"/>
          <p:cNvPicPr preferRelativeResize="0">
            <a:picLocks noGrp="1"/>
          </p:cNvPicPr>
          <p:nvPr>
            <p:ph type="pic" idx="2"/>
          </p:nvPr>
        </p:nvPicPr>
        <p:blipFill rotWithShape="1">
          <a:blip r:embed="rId3">
            <a:alphaModFix/>
          </a:blip>
          <a:srcRect t="26106" r="11316" b="14788"/>
          <a:stretch/>
        </p:blipFill>
        <p:spPr>
          <a:xfrm>
            <a:off x="5176742" y="742950"/>
            <a:ext cx="3657600" cy="3657600"/>
          </a:xfrm>
          <a:prstGeom prst="roundRect">
            <a:avLst>
              <a:gd name="adj" fmla="val 16667"/>
            </a:avLst>
          </a:prstGeom>
        </p:spPr>
      </p:pic>
      <p:grpSp>
        <p:nvGrpSpPr>
          <p:cNvPr id="2" name="Google Shape;800;p47">
            <a:extLst>
              <a:ext uri="{FF2B5EF4-FFF2-40B4-BE49-F238E27FC236}">
                <a16:creationId xmlns:a16="http://schemas.microsoft.com/office/drawing/2014/main" id="{4624AAED-32CC-715A-9248-A31DD860D3E9}"/>
              </a:ext>
            </a:extLst>
          </p:cNvPr>
          <p:cNvGrpSpPr/>
          <p:nvPr/>
        </p:nvGrpSpPr>
        <p:grpSpPr>
          <a:xfrm flipH="1">
            <a:off x="181068" y="3999132"/>
            <a:ext cx="926209" cy="772045"/>
            <a:chOff x="720011" y="2311306"/>
            <a:chExt cx="2859963" cy="2297201"/>
          </a:xfrm>
        </p:grpSpPr>
        <p:sp>
          <p:nvSpPr>
            <p:cNvPr id="3" name="Google Shape;801;p47">
              <a:extLst>
                <a:ext uri="{FF2B5EF4-FFF2-40B4-BE49-F238E27FC236}">
                  <a16:creationId xmlns:a16="http://schemas.microsoft.com/office/drawing/2014/main" id="{B7AED70F-1ADA-A831-863F-B9AEFF4E44DD}"/>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02;p47">
              <a:extLst>
                <a:ext uri="{FF2B5EF4-FFF2-40B4-BE49-F238E27FC236}">
                  <a16:creationId xmlns:a16="http://schemas.microsoft.com/office/drawing/2014/main" id="{88533670-6FF8-ECE3-2414-12411C83CC43}"/>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3;p47">
              <a:extLst>
                <a:ext uri="{FF2B5EF4-FFF2-40B4-BE49-F238E27FC236}">
                  <a16:creationId xmlns:a16="http://schemas.microsoft.com/office/drawing/2014/main" id="{604744BC-F6C3-37F6-5107-806CAB47D68A}"/>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04;p47">
              <a:extLst>
                <a:ext uri="{FF2B5EF4-FFF2-40B4-BE49-F238E27FC236}">
                  <a16:creationId xmlns:a16="http://schemas.microsoft.com/office/drawing/2014/main" id="{92B998FD-0DE1-DE5A-29CF-E2472426190B}"/>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5;p47">
              <a:extLst>
                <a:ext uri="{FF2B5EF4-FFF2-40B4-BE49-F238E27FC236}">
                  <a16:creationId xmlns:a16="http://schemas.microsoft.com/office/drawing/2014/main" id="{B5768B43-C911-8F5A-92F2-1C12A04A353C}"/>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6;p47">
              <a:extLst>
                <a:ext uri="{FF2B5EF4-FFF2-40B4-BE49-F238E27FC236}">
                  <a16:creationId xmlns:a16="http://schemas.microsoft.com/office/drawing/2014/main" id="{E99E8EBD-7D7E-869F-F66A-4944CD9BE513}"/>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7;p47">
              <a:extLst>
                <a:ext uri="{FF2B5EF4-FFF2-40B4-BE49-F238E27FC236}">
                  <a16:creationId xmlns:a16="http://schemas.microsoft.com/office/drawing/2014/main" id="{440FAFC8-3970-5380-89CA-46BAD2622319}"/>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8;p47">
              <a:extLst>
                <a:ext uri="{FF2B5EF4-FFF2-40B4-BE49-F238E27FC236}">
                  <a16:creationId xmlns:a16="http://schemas.microsoft.com/office/drawing/2014/main" id="{7AC92CFC-4A4B-0287-D4F5-CA9CB81DC20E}"/>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9;p47">
              <a:extLst>
                <a:ext uri="{FF2B5EF4-FFF2-40B4-BE49-F238E27FC236}">
                  <a16:creationId xmlns:a16="http://schemas.microsoft.com/office/drawing/2014/main" id="{7B70F2E5-2F99-CAF0-4B70-D2B63CB6AF8F}"/>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0;p47">
              <a:extLst>
                <a:ext uri="{FF2B5EF4-FFF2-40B4-BE49-F238E27FC236}">
                  <a16:creationId xmlns:a16="http://schemas.microsoft.com/office/drawing/2014/main" id="{18788BE2-9D46-E9AC-80CB-552D3F01F87D}"/>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1;p47">
              <a:extLst>
                <a:ext uri="{FF2B5EF4-FFF2-40B4-BE49-F238E27FC236}">
                  <a16:creationId xmlns:a16="http://schemas.microsoft.com/office/drawing/2014/main" id="{0DB0E278-1A07-532A-609E-E1228AE9ABB0}"/>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2;p47">
              <a:extLst>
                <a:ext uri="{FF2B5EF4-FFF2-40B4-BE49-F238E27FC236}">
                  <a16:creationId xmlns:a16="http://schemas.microsoft.com/office/drawing/2014/main" id="{A3C757B5-6742-C549-CBF9-CD875E414546}"/>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3;p47">
              <a:extLst>
                <a:ext uri="{FF2B5EF4-FFF2-40B4-BE49-F238E27FC236}">
                  <a16:creationId xmlns:a16="http://schemas.microsoft.com/office/drawing/2014/main" id="{62045981-234D-A8E7-0C10-D01BB518346A}"/>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4;p47">
              <a:extLst>
                <a:ext uri="{FF2B5EF4-FFF2-40B4-BE49-F238E27FC236}">
                  <a16:creationId xmlns:a16="http://schemas.microsoft.com/office/drawing/2014/main" id="{AEC9FA4E-9F85-6D0A-0395-146ABF076B04}"/>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5;p47">
              <a:extLst>
                <a:ext uri="{FF2B5EF4-FFF2-40B4-BE49-F238E27FC236}">
                  <a16:creationId xmlns:a16="http://schemas.microsoft.com/office/drawing/2014/main" id="{ABAE6441-5785-2DC4-6617-1DC75DAECF91}"/>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6;p47">
              <a:extLst>
                <a:ext uri="{FF2B5EF4-FFF2-40B4-BE49-F238E27FC236}">
                  <a16:creationId xmlns:a16="http://schemas.microsoft.com/office/drawing/2014/main" id="{91510307-BD41-A74A-583A-51686404814A}"/>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7;p47">
              <a:extLst>
                <a:ext uri="{FF2B5EF4-FFF2-40B4-BE49-F238E27FC236}">
                  <a16:creationId xmlns:a16="http://schemas.microsoft.com/office/drawing/2014/main" id="{315705E7-6A9B-8CE9-1BCF-DF1DB6B529D5}"/>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8;p47">
              <a:extLst>
                <a:ext uri="{FF2B5EF4-FFF2-40B4-BE49-F238E27FC236}">
                  <a16:creationId xmlns:a16="http://schemas.microsoft.com/office/drawing/2014/main" id="{9C5B6A53-74A7-5EB7-9ABC-C26005A8B3AF}"/>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9;p47">
              <a:extLst>
                <a:ext uri="{FF2B5EF4-FFF2-40B4-BE49-F238E27FC236}">
                  <a16:creationId xmlns:a16="http://schemas.microsoft.com/office/drawing/2014/main" id="{08D7788F-5D37-302C-AD79-370257F4170E}"/>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0;p47">
              <a:extLst>
                <a:ext uri="{FF2B5EF4-FFF2-40B4-BE49-F238E27FC236}">
                  <a16:creationId xmlns:a16="http://schemas.microsoft.com/office/drawing/2014/main" id="{2F3340CF-C7F9-27CE-C4A0-87EB38294D82}"/>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1;p47">
              <a:extLst>
                <a:ext uri="{FF2B5EF4-FFF2-40B4-BE49-F238E27FC236}">
                  <a16:creationId xmlns:a16="http://schemas.microsoft.com/office/drawing/2014/main" id="{B136EB62-8151-CE52-F3FD-399725FE6987}"/>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2;p47">
              <a:extLst>
                <a:ext uri="{FF2B5EF4-FFF2-40B4-BE49-F238E27FC236}">
                  <a16:creationId xmlns:a16="http://schemas.microsoft.com/office/drawing/2014/main" id="{836EE577-E2AB-C73E-5E93-DC01949A41A0}"/>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3;p47">
              <a:extLst>
                <a:ext uri="{FF2B5EF4-FFF2-40B4-BE49-F238E27FC236}">
                  <a16:creationId xmlns:a16="http://schemas.microsoft.com/office/drawing/2014/main" id="{93A5F3D9-274D-9D4C-BAB7-3EC822D197B4}"/>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4;p47">
              <a:extLst>
                <a:ext uri="{FF2B5EF4-FFF2-40B4-BE49-F238E27FC236}">
                  <a16:creationId xmlns:a16="http://schemas.microsoft.com/office/drawing/2014/main" id="{5ADC5FB4-7885-6AA9-D7C9-886135AC245D}"/>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5;p47">
              <a:extLst>
                <a:ext uri="{FF2B5EF4-FFF2-40B4-BE49-F238E27FC236}">
                  <a16:creationId xmlns:a16="http://schemas.microsoft.com/office/drawing/2014/main" id="{78B1C7CB-1153-A823-10FD-511A964295E1}"/>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6;p47">
              <a:extLst>
                <a:ext uri="{FF2B5EF4-FFF2-40B4-BE49-F238E27FC236}">
                  <a16:creationId xmlns:a16="http://schemas.microsoft.com/office/drawing/2014/main" id="{A005B3F9-994C-B4F7-7EF4-AE87B43E7ED6}"/>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7;p47">
              <a:extLst>
                <a:ext uri="{FF2B5EF4-FFF2-40B4-BE49-F238E27FC236}">
                  <a16:creationId xmlns:a16="http://schemas.microsoft.com/office/drawing/2014/main" id="{BE11FFBF-5054-7AB0-BD9E-326F6131B5F4}"/>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8;p47">
              <a:extLst>
                <a:ext uri="{FF2B5EF4-FFF2-40B4-BE49-F238E27FC236}">
                  <a16:creationId xmlns:a16="http://schemas.microsoft.com/office/drawing/2014/main" id="{C16CAA5D-02BD-3941-E9D8-4E46B9D9614D}"/>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9;p47">
              <a:extLst>
                <a:ext uri="{FF2B5EF4-FFF2-40B4-BE49-F238E27FC236}">
                  <a16:creationId xmlns:a16="http://schemas.microsoft.com/office/drawing/2014/main" id="{5517D3A1-167A-652B-3AC0-4AFD0A5CF9A6}"/>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0;p47">
              <a:extLst>
                <a:ext uri="{FF2B5EF4-FFF2-40B4-BE49-F238E27FC236}">
                  <a16:creationId xmlns:a16="http://schemas.microsoft.com/office/drawing/2014/main" id="{4CBB9FA0-C523-98FC-A934-6763B3F28CB9}"/>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31;p47">
              <a:extLst>
                <a:ext uri="{FF2B5EF4-FFF2-40B4-BE49-F238E27FC236}">
                  <a16:creationId xmlns:a16="http://schemas.microsoft.com/office/drawing/2014/main" id="{145863F3-E5EF-5207-B26D-AEF2720EAB12}"/>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32;p47">
              <a:extLst>
                <a:ext uri="{FF2B5EF4-FFF2-40B4-BE49-F238E27FC236}">
                  <a16:creationId xmlns:a16="http://schemas.microsoft.com/office/drawing/2014/main" id="{A8BD3191-1A8D-D25F-F1F2-9F43088F6797}"/>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3;p47">
              <a:extLst>
                <a:ext uri="{FF2B5EF4-FFF2-40B4-BE49-F238E27FC236}">
                  <a16:creationId xmlns:a16="http://schemas.microsoft.com/office/drawing/2014/main" id="{89E04F64-615D-FC0C-8F7D-860891DC4A5D}"/>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4;p47">
              <a:extLst>
                <a:ext uri="{FF2B5EF4-FFF2-40B4-BE49-F238E27FC236}">
                  <a16:creationId xmlns:a16="http://schemas.microsoft.com/office/drawing/2014/main" id="{325B838A-C1E2-3F21-0394-5CFA0A86BE3A}"/>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5;p47">
              <a:extLst>
                <a:ext uri="{FF2B5EF4-FFF2-40B4-BE49-F238E27FC236}">
                  <a16:creationId xmlns:a16="http://schemas.microsoft.com/office/drawing/2014/main" id="{89DC1F1E-BB68-7660-5C47-49D126EDB7AA}"/>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6;p47">
              <a:extLst>
                <a:ext uri="{FF2B5EF4-FFF2-40B4-BE49-F238E27FC236}">
                  <a16:creationId xmlns:a16="http://schemas.microsoft.com/office/drawing/2014/main" id="{034BAA8F-894E-EA30-F32C-85660F97F1A2}"/>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7;p47">
              <a:extLst>
                <a:ext uri="{FF2B5EF4-FFF2-40B4-BE49-F238E27FC236}">
                  <a16:creationId xmlns:a16="http://schemas.microsoft.com/office/drawing/2014/main" id="{44A6E04C-72EA-5887-D5A0-08186F16A2CB}"/>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280;p27">
            <a:extLst>
              <a:ext uri="{FF2B5EF4-FFF2-40B4-BE49-F238E27FC236}">
                <a16:creationId xmlns:a16="http://schemas.microsoft.com/office/drawing/2014/main" id="{2CDC5412-276B-1B12-CA69-3C907C3D026F}"/>
              </a:ext>
            </a:extLst>
          </p:cNvPr>
          <p:cNvGrpSpPr/>
          <p:nvPr/>
        </p:nvGrpSpPr>
        <p:grpSpPr>
          <a:xfrm>
            <a:off x="8438574" y="114887"/>
            <a:ext cx="623764" cy="662896"/>
            <a:chOff x="7628825" y="3491050"/>
            <a:chExt cx="2567700" cy="2672025"/>
          </a:xfrm>
        </p:grpSpPr>
        <p:sp>
          <p:nvSpPr>
            <p:cNvPr id="41" name="Google Shape;281;p27">
              <a:extLst>
                <a:ext uri="{FF2B5EF4-FFF2-40B4-BE49-F238E27FC236}">
                  <a16:creationId xmlns:a16="http://schemas.microsoft.com/office/drawing/2014/main" id="{F76CE1C5-D87D-1432-36B6-5C19DDA4FBDE}"/>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2;p27">
              <a:extLst>
                <a:ext uri="{FF2B5EF4-FFF2-40B4-BE49-F238E27FC236}">
                  <a16:creationId xmlns:a16="http://schemas.microsoft.com/office/drawing/2014/main" id="{D824EA7E-FA11-74D3-996B-C7581F3CB836}"/>
                </a:ext>
              </a:extLst>
            </p:cNvPr>
            <p:cNvSpPr/>
            <p:nvPr/>
          </p:nvSpPr>
          <p:spPr>
            <a:xfrm>
              <a:off x="8760300" y="3567975"/>
              <a:ext cx="342750" cy="2443825"/>
            </a:xfrm>
            <a:custGeom>
              <a:avLst/>
              <a:gdLst/>
              <a:ahLst/>
              <a:cxnLst/>
              <a:rect l="l" t="t" r="r" b="b"/>
              <a:pathLst>
                <a:path w="13710" h="97753" extrusionOk="0">
                  <a:moveTo>
                    <a:pt x="1" y="0"/>
                  </a:moveTo>
                  <a:lnTo>
                    <a:pt x="1" y="97753"/>
                  </a:lnTo>
                  <a:lnTo>
                    <a:pt x="13709" y="97753"/>
                  </a:lnTo>
                  <a:lnTo>
                    <a:pt x="13709"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3;p27">
              <a:extLst>
                <a:ext uri="{FF2B5EF4-FFF2-40B4-BE49-F238E27FC236}">
                  <a16:creationId xmlns:a16="http://schemas.microsoft.com/office/drawing/2014/main" id="{A5264014-8096-EFA9-4B2A-39307662818C}"/>
                </a:ext>
              </a:extLst>
            </p:cNvPr>
            <p:cNvSpPr/>
            <p:nvPr/>
          </p:nvSpPr>
          <p:spPr>
            <a:xfrm>
              <a:off x="7628825" y="3495100"/>
              <a:ext cx="1278925" cy="2666075"/>
            </a:xfrm>
            <a:custGeom>
              <a:avLst/>
              <a:gdLst/>
              <a:ahLst/>
              <a:cxnLst/>
              <a:rect l="l" t="t" r="r" b="b"/>
              <a:pathLst>
                <a:path w="51157" h="106643" extrusionOk="0">
                  <a:moveTo>
                    <a:pt x="41478" y="1"/>
                  </a:moveTo>
                  <a:cubicBezTo>
                    <a:pt x="32064" y="1"/>
                    <a:pt x="27144" y="5621"/>
                    <a:pt x="27144" y="5621"/>
                  </a:cubicBezTo>
                  <a:cubicBezTo>
                    <a:pt x="22706" y="5621"/>
                    <a:pt x="21977" y="9238"/>
                    <a:pt x="21977" y="9238"/>
                  </a:cubicBezTo>
                  <a:cubicBezTo>
                    <a:pt x="14651" y="12399"/>
                    <a:pt x="14651" y="19481"/>
                    <a:pt x="14651" y="19481"/>
                  </a:cubicBezTo>
                  <a:cubicBezTo>
                    <a:pt x="14651" y="19481"/>
                    <a:pt x="10548" y="23980"/>
                    <a:pt x="9089" y="27657"/>
                  </a:cubicBezTo>
                  <a:cubicBezTo>
                    <a:pt x="7660" y="31396"/>
                    <a:pt x="9089" y="32673"/>
                    <a:pt x="9089" y="32673"/>
                  </a:cubicBezTo>
                  <a:cubicBezTo>
                    <a:pt x="9089" y="32673"/>
                    <a:pt x="4013" y="34040"/>
                    <a:pt x="6353" y="41822"/>
                  </a:cubicBezTo>
                  <a:cubicBezTo>
                    <a:pt x="6353" y="41822"/>
                    <a:pt x="1" y="45773"/>
                    <a:pt x="2706" y="62126"/>
                  </a:cubicBezTo>
                  <a:cubicBezTo>
                    <a:pt x="2706" y="62126"/>
                    <a:pt x="3192" y="66868"/>
                    <a:pt x="6049" y="69087"/>
                  </a:cubicBezTo>
                  <a:cubicBezTo>
                    <a:pt x="6049" y="69087"/>
                    <a:pt x="3861" y="74467"/>
                    <a:pt x="8907" y="78722"/>
                  </a:cubicBezTo>
                  <a:cubicBezTo>
                    <a:pt x="8907" y="78722"/>
                    <a:pt x="13344" y="95987"/>
                    <a:pt x="24500" y="99026"/>
                  </a:cubicBezTo>
                  <a:cubicBezTo>
                    <a:pt x="24500" y="99026"/>
                    <a:pt x="25381" y="104710"/>
                    <a:pt x="34378" y="105956"/>
                  </a:cubicBezTo>
                  <a:cubicBezTo>
                    <a:pt x="34378" y="105956"/>
                    <a:pt x="37541" y="106643"/>
                    <a:pt x="40934" y="106643"/>
                  </a:cubicBezTo>
                  <a:cubicBezTo>
                    <a:pt x="44084" y="106643"/>
                    <a:pt x="47434" y="106051"/>
                    <a:pt x="48634" y="103768"/>
                  </a:cubicBezTo>
                  <a:cubicBezTo>
                    <a:pt x="51157" y="99026"/>
                    <a:pt x="50701" y="78084"/>
                    <a:pt x="50701" y="78084"/>
                  </a:cubicBezTo>
                  <a:lnTo>
                    <a:pt x="50701" y="3037"/>
                  </a:lnTo>
                  <a:cubicBezTo>
                    <a:pt x="50731" y="3037"/>
                    <a:pt x="49181" y="1092"/>
                    <a:pt x="46962" y="605"/>
                  </a:cubicBezTo>
                  <a:cubicBezTo>
                    <a:pt x="44992" y="181"/>
                    <a:pt x="43163" y="1"/>
                    <a:pt x="414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4;p27">
              <a:extLst>
                <a:ext uri="{FF2B5EF4-FFF2-40B4-BE49-F238E27FC236}">
                  <a16:creationId xmlns:a16="http://schemas.microsoft.com/office/drawing/2014/main" id="{577EC2CB-FF6B-50C5-AA26-7827AE22EC69}"/>
                </a:ext>
              </a:extLst>
            </p:cNvPr>
            <p:cNvSpPr/>
            <p:nvPr/>
          </p:nvSpPr>
          <p:spPr>
            <a:xfrm>
              <a:off x="8296025" y="5302525"/>
              <a:ext cx="512950" cy="139525"/>
            </a:xfrm>
            <a:custGeom>
              <a:avLst/>
              <a:gdLst/>
              <a:ahLst/>
              <a:cxnLst/>
              <a:rect l="l" t="t" r="r" b="b"/>
              <a:pathLst>
                <a:path w="20518" h="5581" extrusionOk="0">
                  <a:moveTo>
                    <a:pt x="16379" y="1"/>
                  </a:moveTo>
                  <a:cubicBezTo>
                    <a:pt x="15478" y="1"/>
                    <a:pt x="14569" y="128"/>
                    <a:pt x="13709" y="346"/>
                  </a:cubicBezTo>
                  <a:cubicBezTo>
                    <a:pt x="11429" y="923"/>
                    <a:pt x="9332" y="2048"/>
                    <a:pt x="7143" y="2899"/>
                  </a:cubicBezTo>
                  <a:cubicBezTo>
                    <a:pt x="5583" y="3476"/>
                    <a:pt x="3917" y="3918"/>
                    <a:pt x="2273" y="3918"/>
                  </a:cubicBezTo>
                  <a:cubicBezTo>
                    <a:pt x="1579" y="3918"/>
                    <a:pt x="889" y="3839"/>
                    <a:pt x="213" y="3659"/>
                  </a:cubicBezTo>
                  <a:lnTo>
                    <a:pt x="0" y="4024"/>
                  </a:lnTo>
                  <a:cubicBezTo>
                    <a:pt x="1854" y="4601"/>
                    <a:pt x="3708" y="5209"/>
                    <a:pt x="5623" y="5452"/>
                  </a:cubicBezTo>
                  <a:cubicBezTo>
                    <a:pt x="6272" y="5533"/>
                    <a:pt x="6920" y="5581"/>
                    <a:pt x="7565" y="5581"/>
                  </a:cubicBezTo>
                  <a:cubicBezTo>
                    <a:pt x="8855" y="5581"/>
                    <a:pt x="10132" y="5391"/>
                    <a:pt x="11368" y="4905"/>
                  </a:cubicBezTo>
                  <a:cubicBezTo>
                    <a:pt x="12918" y="4297"/>
                    <a:pt x="14286" y="3233"/>
                    <a:pt x="15715" y="2413"/>
                  </a:cubicBezTo>
                  <a:cubicBezTo>
                    <a:pt x="16929" y="1704"/>
                    <a:pt x="18312" y="1122"/>
                    <a:pt x="19688" y="1122"/>
                  </a:cubicBezTo>
                  <a:cubicBezTo>
                    <a:pt x="19965" y="1122"/>
                    <a:pt x="20242" y="1146"/>
                    <a:pt x="20517" y="1197"/>
                  </a:cubicBezTo>
                  <a:cubicBezTo>
                    <a:pt x="19325" y="346"/>
                    <a:pt x="17863" y="1"/>
                    <a:pt x="163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5;p27">
              <a:extLst>
                <a:ext uri="{FF2B5EF4-FFF2-40B4-BE49-F238E27FC236}">
                  <a16:creationId xmlns:a16="http://schemas.microsoft.com/office/drawing/2014/main" id="{6C816666-3E69-8286-51AC-1FC425C325BF}"/>
                </a:ext>
              </a:extLst>
            </p:cNvPr>
            <p:cNvSpPr/>
            <p:nvPr/>
          </p:nvSpPr>
          <p:spPr>
            <a:xfrm>
              <a:off x="7725325" y="5212375"/>
              <a:ext cx="1161150" cy="950700"/>
            </a:xfrm>
            <a:custGeom>
              <a:avLst/>
              <a:gdLst/>
              <a:ahLst/>
              <a:cxnLst/>
              <a:rect l="l" t="t" r="r" b="b"/>
              <a:pathLst>
                <a:path w="46446" h="38028" extrusionOk="0">
                  <a:moveTo>
                    <a:pt x="1703" y="0"/>
                  </a:moveTo>
                  <a:lnTo>
                    <a:pt x="1703" y="0"/>
                  </a:lnTo>
                  <a:cubicBezTo>
                    <a:pt x="1855" y="152"/>
                    <a:pt x="2037" y="304"/>
                    <a:pt x="2189" y="456"/>
                  </a:cubicBezTo>
                  <a:cubicBezTo>
                    <a:pt x="2189" y="456"/>
                    <a:pt x="1" y="5836"/>
                    <a:pt x="5047" y="10092"/>
                  </a:cubicBezTo>
                  <a:cubicBezTo>
                    <a:pt x="5047" y="10092"/>
                    <a:pt x="9484" y="27356"/>
                    <a:pt x="20640" y="30396"/>
                  </a:cubicBezTo>
                  <a:cubicBezTo>
                    <a:pt x="20640" y="30396"/>
                    <a:pt x="21521" y="36080"/>
                    <a:pt x="30518" y="37357"/>
                  </a:cubicBezTo>
                  <a:cubicBezTo>
                    <a:pt x="30518" y="37357"/>
                    <a:pt x="33644" y="38027"/>
                    <a:pt x="37015" y="38027"/>
                  </a:cubicBezTo>
                  <a:cubicBezTo>
                    <a:pt x="40183" y="38027"/>
                    <a:pt x="43566" y="37435"/>
                    <a:pt x="44774" y="35138"/>
                  </a:cubicBezTo>
                  <a:cubicBezTo>
                    <a:pt x="45655" y="33557"/>
                    <a:pt x="46142" y="30062"/>
                    <a:pt x="46446" y="26171"/>
                  </a:cubicBezTo>
                  <a:lnTo>
                    <a:pt x="46446" y="26171"/>
                  </a:lnTo>
                  <a:cubicBezTo>
                    <a:pt x="44662" y="27002"/>
                    <a:pt x="44705" y="32270"/>
                    <a:pt x="40576" y="32270"/>
                  </a:cubicBezTo>
                  <a:cubicBezTo>
                    <a:pt x="39568" y="32270"/>
                    <a:pt x="38312" y="31956"/>
                    <a:pt x="36719" y="31186"/>
                  </a:cubicBezTo>
                  <a:cubicBezTo>
                    <a:pt x="33679" y="29758"/>
                    <a:pt x="34743" y="25229"/>
                    <a:pt x="34743" y="25229"/>
                  </a:cubicBezTo>
                  <a:lnTo>
                    <a:pt x="34743" y="25229"/>
                  </a:lnTo>
                  <a:cubicBezTo>
                    <a:pt x="33415" y="26039"/>
                    <a:pt x="31177" y="27241"/>
                    <a:pt x="28235" y="27241"/>
                  </a:cubicBezTo>
                  <a:cubicBezTo>
                    <a:pt x="25991" y="27241"/>
                    <a:pt x="23338" y="26542"/>
                    <a:pt x="20366" y="24438"/>
                  </a:cubicBezTo>
                  <a:cubicBezTo>
                    <a:pt x="16719" y="21855"/>
                    <a:pt x="16323" y="18055"/>
                    <a:pt x="16506" y="15259"/>
                  </a:cubicBezTo>
                  <a:lnTo>
                    <a:pt x="16506" y="15259"/>
                  </a:lnTo>
                  <a:cubicBezTo>
                    <a:pt x="15477" y="16033"/>
                    <a:pt x="14548" y="16370"/>
                    <a:pt x="13682" y="16370"/>
                  </a:cubicBezTo>
                  <a:cubicBezTo>
                    <a:pt x="11757" y="16370"/>
                    <a:pt x="10139" y="14705"/>
                    <a:pt x="8420" y="12463"/>
                  </a:cubicBezTo>
                  <a:cubicBezTo>
                    <a:pt x="5867" y="9180"/>
                    <a:pt x="5320" y="4864"/>
                    <a:pt x="5107" y="730"/>
                  </a:cubicBezTo>
                  <a:cubicBezTo>
                    <a:pt x="4998" y="735"/>
                    <a:pt x="4889" y="738"/>
                    <a:pt x="4781" y="738"/>
                  </a:cubicBezTo>
                  <a:cubicBezTo>
                    <a:pt x="3710" y="738"/>
                    <a:pt x="2669" y="470"/>
                    <a:pt x="17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6;p27">
              <a:extLst>
                <a:ext uri="{FF2B5EF4-FFF2-40B4-BE49-F238E27FC236}">
                  <a16:creationId xmlns:a16="http://schemas.microsoft.com/office/drawing/2014/main" id="{2DB1D21F-DAD3-64A2-1190-0CAE9B2F5967}"/>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7;p27">
              <a:extLst>
                <a:ext uri="{FF2B5EF4-FFF2-40B4-BE49-F238E27FC236}">
                  <a16:creationId xmlns:a16="http://schemas.microsoft.com/office/drawing/2014/main" id="{7110AAE4-D43A-9154-A4F1-FE50334754CD}"/>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p27">
              <a:extLst>
                <a:ext uri="{FF2B5EF4-FFF2-40B4-BE49-F238E27FC236}">
                  <a16:creationId xmlns:a16="http://schemas.microsoft.com/office/drawing/2014/main" id="{8A4F8E9A-39B5-21EE-DBC0-1AB11376806A}"/>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9;p27">
              <a:extLst>
                <a:ext uri="{FF2B5EF4-FFF2-40B4-BE49-F238E27FC236}">
                  <a16:creationId xmlns:a16="http://schemas.microsoft.com/office/drawing/2014/main" id="{F4DCFEDF-60CB-D3C8-9B7C-97C7CCAD68F3}"/>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90;p27">
              <a:extLst>
                <a:ext uri="{FF2B5EF4-FFF2-40B4-BE49-F238E27FC236}">
                  <a16:creationId xmlns:a16="http://schemas.microsoft.com/office/drawing/2014/main" id="{F734A7CD-7E41-8534-D7FE-3B0FE70559B2}"/>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91;p27">
              <a:extLst>
                <a:ext uri="{FF2B5EF4-FFF2-40B4-BE49-F238E27FC236}">
                  <a16:creationId xmlns:a16="http://schemas.microsoft.com/office/drawing/2014/main" id="{C98ACDB9-4CE4-7ABF-AED2-B504CF05B8DE}"/>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92;p27">
              <a:extLst>
                <a:ext uri="{FF2B5EF4-FFF2-40B4-BE49-F238E27FC236}">
                  <a16:creationId xmlns:a16="http://schemas.microsoft.com/office/drawing/2014/main" id="{948C3DA3-34D6-13D9-D871-44E3CA0851DB}"/>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93;p27">
              <a:extLst>
                <a:ext uri="{FF2B5EF4-FFF2-40B4-BE49-F238E27FC236}">
                  <a16:creationId xmlns:a16="http://schemas.microsoft.com/office/drawing/2014/main" id="{D8FC257E-53F3-CE2F-EB6C-F3914483D08A}"/>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94;p27">
              <a:extLst>
                <a:ext uri="{FF2B5EF4-FFF2-40B4-BE49-F238E27FC236}">
                  <a16:creationId xmlns:a16="http://schemas.microsoft.com/office/drawing/2014/main" id="{6FF34ADD-DEB6-EE82-4EEA-5EECDF6A3437}"/>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95;p27">
              <a:extLst>
                <a:ext uri="{FF2B5EF4-FFF2-40B4-BE49-F238E27FC236}">
                  <a16:creationId xmlns:a16="http://schemas.microsoft.com/office/drawing/2014/main" id="{41036F1E-724A-BCAD-1DAE-7D54B2A3BE43}"/>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96;p27">
              <a:extLst>
                <a:ext uri="{FF2B5EF4-FFF2-40B4-BE49-F238E27FC236}">
                  <a16:creationId xmlns:a16="http://schemas.microsoft.com/office/drawing/2014/main" id="{95BDBE9F-188E-C525-CBC9-DB572C8AD2B2}"/>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97;p27">
              <a:extLst>
                <a:ext uri="{FF2B5EF4-FFF2-40B4-BE49-F238E27FC236}">
                  <a16:creationId xmlns:a16="http://schemas.microsoft.com/office/drawing/2014/main" id="{7ADF6D63-2885-CC03-8123-6BC7D1F6A283}"/>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98;p27">
              <a:extLst>
                <a:ext uri="{FF2B5EF4-FFF2-40B4-BE49-F238E27FC236}">
                  <a16:creationId xmlns:a16="http://schemas.microsoft.com/office/drawing/2014/main" id="{1BCD5D24-29FC-BD75-DABC-A65EAB38F0FA}"/>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99;p27">
              <a:extLst>
                <a:ext uri="{FF2B5EF4-FFF2-40B4-BE49-F238E27FC236}">
                  <a16:creationId xmlns:a16="http://schemas.microsoft.com/office/drawing/2014/main" id="{F89B48BB-0673-F9DC-17D8-8DA2D4086227}"/>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00;p27">
              <a:extLst>
                <a:ext uri="{FF2B5EF4-FFF2-40B4-BE49-F238E27FC236}">
                  <a16:creationId xmlns:a16="http://schemas.microsoft.com/office/drawing/2014/main" id="{34E7ED30-EF57-A837-1EC4-6A12D5FF890A}"/>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01;p27">
              <a:extLst>
                <a:ext uri="{FF2B5EF4-FFF2-40B4-BE49-F238E27FC236}">
                  <a16:creationId xmlns:a16="http://schemas.microsoft.com/office/drawing/2014/main" id="{242D3366-0261-EC55-7780-1F0484560420}"/>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02;p27">
              <a:extLst>
                <a:ext uri="{FF2B5EF4-FFF2-40B4-BE49-F238E27FC236}">
                  <a16:creationId xmlns:a16="http://schemas.microsoft.com/office/drawing/2014/main" id="{BD2398DA-627B-8485-DC81-13B5F8BEBD1F}"/>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03;p27">
              <a:extLst>
                <a:ext uri="{FF2B5EF4-FFF2-40B4-BE49-F238E27FC236}">
                  <a16:creationId xmlns:a16="http://schemas.microsoft.com/office/drawing/2014/main" id="{8AE707AE-4F83-AEAB-9F70-7BC9892CB3A8}"/>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4;p27">
              <a:extLst>
                <a:ext uri="{FF2B5EF4-FFF2-40B4-BE49-F238E27FC236}">
                  <a16:creationId xmlns:a16="http://schemas.microsoft.com/office/drawing/2014/main" id="{F1B2FDDD-EA21-C9AF-798B-148F53BC7769}"/>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05;p27">
              <a:extLst>
                <a:ext uri="{FF2B5EF4-FFF2-40B4-BE49-F238E27FC236}">
                  <a16:creationId xmlns:a16="http://schemas.microsoft.com/office/drawing/2014/main" id="{EB694124-1980-CA6F-0088-081FD796ABEA}"/>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06;p27">
              <a:extLst>
                <a:ext uri="{FF2B5EF4-FFF2-40B4-BE49-F238E27FC236}">
                  <a16:creationId xmlns:a16="http://schemas.microsoft.com/office/drawing/2014/main" id="{2A2C95C2-EAE7-BD8F-9FA8-ADC9C43A6092}"/>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07;p27">
              <a:extLst>
                <a:ext uri="{FF2B5EF4-FFF2-40B4-BE49-F238E27FC236}">
                  <a16:creationId xmlns:a16="http://schemas.microsoft.com/office/drawing/2014/main" id="{1B99295F-4235-5E9E-3AFD-5E429B5AB4A3}"/>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08;p27">
              <a:extLst>
                <a:ext uri="{FF2B5EF4-FFF2-40B4-BE49-F238E27FC236}">
                  <a16:creationId xmlns:a16="http://schemas.microsoft.com/office/drawing/2014/main" id="{AC9442B3-57A4-7162-5A8F-15ECF528A15F}"/>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09;p27">
              <a:extLst>
                <a:ext uri="{FF2B5EF4-FFF2-40B4-BE49-F238E27FC236}">
                  <a16:creationId xmlns:a16="http://schemas.microsoft.com/office/drawing/2014/main" id="{BC17850D-F4E7-7BB3-4194-18016E3ED298}"/>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10;p27">
              <a:extLst>
                <a:ext uri="{FF2B5EF4-FFF2-40B4-BE49-F238E27FC236}">
                  <a16:creationId xmlns:a16="http://schemas.microsoft.com/office/drawing/2014/main" id="{A6924488-9A39-7A33-2137-9498E42E65C1}"/>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11;p27">
              <a:extLst>
                <a:ext uri="{FF2B5EF4-FFF2-40B4-BE49-F238E27FC236}">
                  <a16:creationId xmlns:a16="http://schemas.microsoft.com/office/drawing/2014/main" id="{4A9EE4A9-43B5-5BD8-9C2F-6F94FB327388}"/>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12;p27">
              <a:extLst>
                <a:ext uri="{FF2B5EF4-FFF2-40B4-BE49-F238E27FC236}">
                  <a16:creationId xmlns:a16="http://schemas.microsoft.com/office/drawing/2014/main" id="{1DC0080A-0B90-515D-E7E5-BBB901D4D73C}"/>
                </a:ext>
              </a:extLst>
            </p:cNvPr>
            <p:cNvSpPr/>
            <p:nvPr/>
          </p:nvSpPr>
          <p:spPr>
            <a:xfrm>
              <a:off x="7897075" y="4085100"/>
              <a:ext cx="1007625" cy="285975"/>
            </a:xfrm>
            <a:custGeom>
              <a:avLst/>
              <a:gdLst/>
              <a:ahLst/>
              <a:cxnLst/>
              <a:rect l="l" t="t" r="r" b="b"/>
              <a:pathLst>
                <a:path w="40305" h="11439" extrusionOk="0">
                  <a:moveTo>
                    <a:pt x="31610" y="0"/>
                  </a:moveTo>
                  <a:cubicBezTo>
                    <a:pt x="30866" y="0"/>
                    <a:pt x="30122" y="84"/>
                    <a:pt x="29393" y="258"/>
                  </a:cubicBezTo>
                  <a:cubicBezTo>
                    <a:pt x="27356" y="714"/>
                    <a:pt x="25502" y="1747"/>
                    <a:pt x="23739" y="2842"/>
                  </a:cubicBezTo>
                  <a:cubicBezTo>
                    <a:pt x="22007" y="3936"/>
                    <a:pt x="20365" y="5212"/>
                    <a:pt x="18663" y="6276"/>
                  </a:cubicBezTo>
                  <a:cubicBezTo>
                    <a:pt x="15198" y="8404"/>
                    <a:pt x="11368" y="9863"/>
                    <a:pt x="7356" y="10684"/>
                  </a:cubicBezTo>
                  <a:cubicBezTo>
                    <a:pt x="6709" y="10817"/>
                    <a:pt x="6032" y="10905"/>
                    <a:pt x="5362" y="10905"/>
                  </a:cubicBezTo>
                  <a:cubicBezTo>
                    <a:pt x="4050" y="10905"/>
                    <a:pt x="2770" y="10566"/>
                    <a:pt x="1824" y="9559"/>
                  </a:cubicBezTo>
                  <a:cubicBezTo>
                    <a:pt x="335" y="8161"/>
                    <a:pt x="152" y="5729"/>
                    <a:pt x="1247" y="4027"/>
                  </a:cubicBezTo>
                  <a:lnTo>
                    <a:pt x="1247" y="4027"/>
                  </a:lnTo>
                  <a:cubicBezTo>
                    <a:pt x="0" y="5729"/>
                    <a:pt x="122" y="8282"/>
                    <a:pt x="1550" y="9833"/>
                  </a:cubicBezTo>
                  <a:cubicBezTo>
                    <a:pt x="2568" y="11020"/>
                    <a:pt x="4074" y="11438"/>
                    <a:pt x="5572" y="11438"/>
                  </a:cubicBezTo>
                  <a:cubicBezTo>
                    <a:pt x="6222" y="11438"/>
                    <a:pt x="6871" y="11359"/>
                    <a:pt x="7478" y="11231"/>
                  </a:cubicBezTo>
                  <a:cubicBezTo>
                    <a:pt x="11551" y="10562"/>
                    <a:pt x="15502" y="9042"/>
                    <a:pt x="19028" y="6884"/>
                  </a:cubicBezTo>
                  <a:cubicBezTo>
                    <a:pt x="20821" y="5820"/>
                    <a:pt x="22402" y="4544"/>
                    <a:pt x="24134" y="3419"/>
                  </a:cubicBezTo>
                  <a:cubicBezTo>
                    <a:pt x="25806" y="2264"/>
                    <a:pt x="27569" y="1291"/>
                    <a:pt x="29515" y="805"/>
                  </a:cubicBezTo>
                  <a:cubicBezTo>
                    <a:pt x="30319" y="593"/>
                    <a:pt x="31145" y="491"/>
                    <a:pt x="31970" y="491"/>
                  </a:cubicBezTo>
                  <a:cubicBezTo>
                    <a:pt x="35163" y="491"/>
                    <a:pt x="38348" y="2020"/>
                    <a:pt x="40305" y="4604"/>
                  </a:cubicBezTo>
                  <a:cubicBezTo>
                    <a:pt x="38433" y="1759"/>
                    <a:pt x="35025" y="0"/>
                    <a:pt x="3161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13;p27">
              <a:extLst>
                <a:ext uri="{FF2B5EF4-FFF2-40B4-BE49-F238E27FC236}">
                  <a16:creationId xmlns:a16="http://schemas.microsoft.com/office/drawing/2014/main" id="{1388D8E5-722A-D194-62D5-010CEF844FA1}"/>
                </a:ext>
              </a:extLst>
            </p:cNvPr>
            <p:cNvSpPr/>
            <p:nvPr/>
          </p:nvSpPr>
          <p:spPr>
            <a:xfrm>
              <a:off x="8118950" y="3893200"/>
              <a:ext cx="126925" cy="268550"/>
            </a:xfrm>
            <a:custGeom>
              <a:avLst/>
              <a:gdLst/>
              <a:ahLst/>
              <a:cxnLst/>
              <a:rect l="l" t="t" r="r" b="b"/>
              <a:pathLst>
                <a:path w="5077" h="10742" extrusionOk="0">
                  <a:moveTo>
                    <a:pt x="2281" y="1"/>
                  </a:moveTo>
                  <a:lnTo>
                    <a:pt x="2281" y="1"/>
                  </a:lnTo>
                  <a:cubicBezTo>
                    <a:pt x="1004" y="1855"/>
                    <a:pt x="1" y="4134"/>
                    <a:pt x="274" y="6505"/>
                  </a:cubicBezTo>
                  <a:cubicBezTo>
                    <a:pt x="412" y="8624"/>
                    <a:pt x="2243" y="10742"/>
                    <a:pt x="4392" y="10742"/>
                  </a:cubicBezTo>
                  <a:cubicBezTo>
                    <a:pt x="4617" y="10742"/>
                    <a:pt x="4846" y="10719"/>
                    <a:pt x="5077" y="10670"/>
                  </a:cubicBezTo>
                  <a:cubicBezTo>
                    <a:pt x="1338" y="10335"/>
                    <a:pt x="396" y="6293"/>
                    <a:pt x="1247" y="3192"/>
                  </a:cubicBezTo>
                  <a:cubicBezTo>
                    <a:pt x="1521" y="2128"/>
                    <a:pt x="1916" y="1065"/>
                    <a:pt x="228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14;p27">
              <a:extLst>
                <a:ext uri="{FF2B5EF4-FFF2-40B4-BE49-F238E27FC236}">
                  <a16:creationId xmlns:a16="http://schemas.microsoft.com/office/drawing/2014/main" id="{1E3B0EBE-7F57-7ACE-6EB0-C013870ABBC7}"/>
                </a:ext>
              </a:extLst>
            </p:cNvPr>
            <p:cNvSpPr/>
            <p:nvPr/>
          </p:nvSpPr>
          <p:spPr>
            <a:xfrm>
              <a:off x="8019425" y="4126200"/>
              <a:ext cx="179350" cy="79350"/>
            </a:xfrm>
            <a:custGeom>
              <a:avLst/>
              <a:gdLst/>
              <a:ahLst/>
              <a:cxnLst/>
              <a:rect l="l" t="t" r="r" b="b"/>
              <a:pathLst>
                <a:path w="7174" h="3174" extrusionOk="0">
                  <a:moveTo>
                    <a:pt x="4432" y="1"/>
                  </a:moveTo>
                  <a:cubicBezTo>
                    <a:pt x="2487" y="1"/>
                    <a:pt x="503" y="1220"/>
                    <a:pt x="0" y="3173"/>
                  </a:cubicBezTo>
                  <a:cubicBezTo>
                    <a:pt x="1253" y="1562"/>
                    <a:pt x="3133" y="659"/>
                    <a:pt x="5081" y="659"/>
                  </a:cubicBezTo>
                  <a:cubicBezTo>
                    <a:pt x="5778" y="659"/>
                    <a:pt x="6484" y="775"/>
                    <a:pt x="7173" y="1015"/>
                  </a:cubicBezTo>
                  <a:cubicBezTo>
                    <a:pt x="6404" y="317"/>
                    <a:pt x="5423" y="1"/>
                    <a:pt x="44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15;p27">
              <a:extLst>
                <a:ext uri="{FF2B5EF4-FFF2-40B4-BE49-F238E27FC236}">
                  <a16:creationId xmlns:a16="http://schemas.microsoft.com/office/drawing/2014/main" id="{FC07E85E-FF15-EEEF-D7A1-C810A0EBD071}"/>
                </a:ext>
              </a:extLst>
            </p:cNvPr>
            <p:cNvSpPr/>
            <p:nvPr/>
          </p:nvSpPr>
          <p:spPr>
            <a:xfrm>
              <a:off x="8305125" y="3850025"/>
              <a:ext cx="339700" cy="259025"/>
            </a:xfrm>
            <a:custGeom>
              <a:avLst/>
              <a:gdLst/>
              <a:ahLst/>
              <a:cxnLst/>
              <a:rect l="l" t="t" r="r" b="b"/>
              <a:pathLst>
                <a:path w="13588" h="10361" extrusionOk="0">
                  <a:moveTo>
                    <a:pt x="3737" y="0"/>
                  </a:moveTo>
                  <a:cubicBezTo>
                    <a:pt x="2340" y="0"/>
                    <a:pt x="834" y="357"/>
                    <a:pt x="1" y="1485"/>
                  </a:cubicBezTo>
                  <a:cubicBezTo>
                    <a:pt x="876" y="731"/>
                    <a:pt x="1942" y="483"/>
                    <a:pt x="3035" y="483"/>
                  </a:cubicBezTo>
                  <a:cubicBezTo>
                    <a:pt x="3574" y="483"/>
                    <a:pt x="4119" y="543"/>
                    <a:pt x="4651" y="633"/>
                  </a:cubicBezTo>
                  <a:cubicBezTo>
                    <a:pt x="7661" y="1181"/>
                    <a:pt x="11186" y="2609"/>
                    <a:pt x="12220" y="5740"/>
                  </a:cubicBezTo>
                  <a:cubicBezTo>
                    <a:pt x="12706" y="7260"/>
                    <a:pt x="12585" y="9023"/>
                    <a:pt x="11551" y="10360"/>
                  </a:cubicBezTo>
                  <a:cubicBezTo>
                    <a:pt x="13588" y="8567"/>
                    <a:pt x="13223" y="5193"/>
                    <a:pt x="11612" y="3278"/>
                  </a:cubicBezTo>
                  <a:cubicBezTo>
                    <a:pt x="9879" y="1272"/>
                    <a:pt x="7235" y="360"/>
                    <a:pt x="4712" y="56"/>
                  </a:cubicBezTo>
                  <a:cubicBezTo>
                    <a:pt x="4401" y="21"/>
                    <a:pt x="4072" y="0"/>
                    <a:pt x="37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16;p27">
              <a:extLst>
                <a:ext uri="{FF2B5EF4-FFF2-40B4-BE49-F238E27FC236}">
                  <a16:creationId xmlns:a16="http://schemas.microsoft.com/office/drawing/2014/main" id="{EA29675A-A60B-5854-1D74-BD2F1792268C}"/>
                </a:ext>
              </a:extLst>
            </p:cNvPr>
            <p:cNvSpPr/>
            <p:nvPr/>
          </p:nvSpPr>
          <p:spPr>
            <a:xfrm>
              <a:off x="8265625" y="3761750"/>
              <a:ext cx="133000" cy="196075"/>
            </a:xfrm>
            <a:custGeom>
              <a:avLst/>
              <a:gdLst/>
              <a:ahLst/>
              <a:cxnLst/>
              <a:rect l="l" t="t" r="r" b="b"/>
              <a:pathLst>
                <a:path w="5320" h="7843" extrusionOk="0">
                  <a:moveTo>
                    <a:pt x="1854" y="0"/>
                  </a:moveTo>
                  <a:lnTo>
                    <a:pt x="1854" y="0"/>
                  </a:lnTo>
                  <a:cubicBezTo>
                    <a:pt x="0" y="3465"/>
                    <a:pt x="760" y="7721"/>
                    <a:pt x="5319" y="7842"/>
                  </a:cubicBezTo>
                  <a:cubicBezTo>
                    <a:pt x="1216" y="6353"/>
                    <a:pt x="1368" y="3769"/>
                    <a:pt x="1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17;p27">
              <a:extLst>
                <a:ext uri="{FF2B5EF4-FFF2-40B4-BE49-F238E27FC236}">
                  <a16:creationId xmlns:a16="http://schemas.microsoft.com/office/drawing/2014/main" id="{A9FE01CC-AC2C-3D0B-BECE-74B9101684D8}"/>
                </a:ext>
              </a:extLst>
            </p:cNvPr>
            <p:cNvSpPr/>
            <p:nvPr/>
          </p:nvSpPr>
          <p:spPr>
            <a:xfrm>
              <a:off x="8656975" y="3821025"/>
              <a:ext cx="238625" cy="198350"/>
            </a:xfrm>
            <a:custGeom>
              <a:avLst/>
              <a:gdLst/>
              <a:ahLst/>
              <a:cxnLst/>
              <a:rect l="l" t="t" r="r" b="b"/>
              <a:pathLst>
                <a:path w="9545" h="7934" extrusionOk="0">
                  <a:moveTo>
                    <a:pt x="0" y="0"/>
                  </a:moveTo>
                  <a:lnTo>
                    <a:pt x="0" y="0"/>
                  </a:lnTo>
                  <a:cubicBezTo>
                    <a:pt x="1489" y="4286"/>
                    <a:pt x="7295" y="4255"/>
                    <a:pt x="9544" y="7933"/>
                  </a:cubicBezTo>
                  <a:cubicBezTo>
                    <a:pt x="8176" y="3526"/>
                    <a:pt x="2340" y="3556"/>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18;p27">
              <a:extLst>
                <a:ext uri="{FF2B5EF4-FFF2-40B4-BE49-F238E27FC236}">
                  <a16:creationId xmlns:a16="http://schemas.microsoft.com/office/drawing/2014/main" id="{F98A0A0A-72FB-E9FA-F51E-0031997D34FE}"/>
                </a:ext>
              </a:extLst>
            </p:cNvPr>
            <p:cNvSpPr/>
            <p:nvPr/>
          </p:nvSpPr>
          <p:spPr>
            <a:xfrm>
              <a:off x="8542225" y="3574050"/>
              <a:ext cx="345775" cy="272825"/>
            </a:xfrm>
            <a:custGeom>
              <a:avLst/>
              <a:gdLst/>
              <a:ahLst/>
              <a:cxnLst/>
              <a:rect l="l" t="t" r="r" b="b"/>
              <a:pathLst>
                <a:path w="13831" h="10913" extrusionOk="0">
                  <a:moveTo>
                    <a:pt x="3678" y="1"/>
                  </a:moveTo>
                  <a:lnTo>
                    <a:pt x="3678" y="1"/>
                  </a:lnTo>
                  <a:cubicBezTo>
                    <a:pt x="791" y="882"/>
                    <a:pt x="0" y="4681"/>
                    <a:pt x="2158" y="6809"/>
                  </a:cubicBezTo>
                  <a:cubicBezTo>
                    <a:pt x="3342" y="7993"/>
                    <a:pt x="4946" y="8191"/>
                    <a:pt x="6566" y="8191"/>
                  </a:cubicBezTo>
                  <a:cubicBezTo>
                    <a:pt x="7380" y="8191"/>
                    <a:pt x="8199" y="8141"/>
                    <a:pt x="8969" y="8141"/>
                  </a:cubicBezTo>
                  <a:cubicBezTo>
                    <a:pt x="9303" y="8141"/>
                    <a:pt x="9628" y="8150"/>
                    <a:pt x="9940" y="8177"/>
                  </a:cubicBezTo>
                  <a:cubicBezTo>
                    <a:pt x="11611" y="8268"/>
                    <a:pt x="13435" y="9150"/>
                    <a:pt x="13830" y="10913"/>
                  </a:cubicBezTo>
                  <a:cubicBezTo>
                    <a:pt x="13739" y="8998"/>
                    <a:pt x="11763" y="7782"/>
                    <a:pt x="10031" y="7599"/>
                  </a:cubicBezTo>
                  <a:cubicBezTo>
                    <a:pt x="9362" y="7509"/>
                    <a:pt x="8694" y="7494"/>
                    <a:pt x="8033" y="7494"/>
                  </a:cubicBezTo>
                  <a:cubicBezTo>
                    <a:pt x="7719" y="7494"/>
                    <a:pt x="7406" y="7497"/>
                    <a:pt x="7095" y="7497"/>
                  </a:cubicBezTo>
                  <a:cubicBezTo>
                    <a:pt x="6310" y="7497"/>
                    <a:pt x="5541" y="7476"/>
                    <a:pt x="4803" y="7326"/>
                  </a:cubicBezTo>
                  <a:cubicBezTo>
                    <a:pt x="1003" y="6718"/>
                    <a:pt x="213" y="1824"/>
                    <a:pt x="367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19;p27">
              <a:extLst>
                <a:ext uri="{FF2B5EF4-FFF2-40B4-BE49-F238E27FC236}">
                  <a16:creationId xmlns:a16="http://schemas.microsoft.com/office/drawing/2014/main" id="{A66F23D9-83DF-3974-3ADC-426F8A68B3D7}"/>
                </a:ext>
              </a:extLst>
            </p:cNvPr>
            <p:cNvSpPr/>
            <p:nvPr/>
          </p:nvSpPr>
          <p:spPr>
            <a:xfrm>
              <a:off x="7789925" y="4458200"/>
              <a:ext cx="302450" cy="89200"/>
            </a:xfrm>
            <a:custGeom>
              <a:avLst/>
              <a:gdLst/>
              <a:ahLst/>
              <a:cxnLst/>
              <a:rect l="l" t="t" r="r" b="b"/>
              <a:pathLst>
                <a:path w="12098" h="3568" extrusionOk="0">
                  <a:moveTo>
                    <a:pt x="9231" y="0"/>
                  </a:moveTo>
                  <a:cubicBezTo>
                    <a:pt x="8017" y="0"/>
                    <a:pt x="6791" y="272"/>
                    <a:pt x="5685" y="775"/>
                  </a:cubicBezTo>
                  <a:cubicBezTo>
                    <a:pt x="3742" y="1671"/>
                    <a:pt x="2329" y="3390"/>
                    <a:pt x="115" y="3390"/>
                  </a:cubicBezTo>
                  <a:cubicBezTo>
                    <a:pt x="77" y="3390"/>
                    <a:pt x="39" y="3390"/>
                    <a:pt x="1" y="3389"/>
                  </a:cubicBezTo>
                  <a:lnTo>
                    <a:pt x="1" y="3389"/>
                  </a:lnTo>
                  <a:cubicBezTo>
                    <a:pt x="354" y="3513"/>
                    <a:pt x="705" y="3568"/>
                    <a:pt x="1052" y="3568"/>
                  </a:cubicBezTo>
                  <a:cubicBezTo>
                    <a:pt x="2820" y="3568"/>
                    <a:pt x="4489" y="2155"/>
                    <a:pt x="5988" y="1444"/>
                  </a:cubicBezTo>
                  <a:cubicBezTo>
                    <a:pt x="6931" y="988"/>
                    <a:pt x="7934" y="714"/>
                    <a:pt x="8967" y="562"/>
                  </a:cubicBezTo>
                  <a:cubicBezTo>
                    <a:pt x="9469" y="486"/>
                    <a:pt x="9985" y="448"/>
                    <a:pt x="10510" y="448"/>
                  </a:cubicBezTo>
                  <a:cubicBezTo>
                    <a:pt x="11034" y="448"/>
                    <a:pt x="11566" y="486"/>
                    <a:pt x="12098" y="562"/>
                  </a:cubicBezTo>
                  <a:cubicBezTo>
                    <a:pt x="11198" y="180"/>
                    <a:pt x="10218" y="0"/>
                    <a:pt x="923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20;p27">
              <a:extLst>
                <a:ext uri="{FF2B5EF4-FFF2-40B4-BE49-F238E27FC236}">
                  <a16:creationId xmlns:a16="http://schemas.microsoft.com/office/drawing/2014/main" id="{B775DF81-82A2-5160-E778-03587E00899E}"/>
                </a:ext>
              </a:extLst>
            </p:cNvPr>
            <p:cNvSpPr/>
            <p:nvPr/>
          </p:nvSpPr>
          <p:spPr>
            <a:xfrm>
              <a:off x="7909225" y="4394175"/>
              <a:ext cx="971175" cy="223975"/>
            </a:xfrm>
            <a:custGeom>
              <a:avLst/>
              <a:gdLst/>
              <a:ahLst/>
              <a:cxnLst/>
              <a:rect l="l" t="t" r="r" b="b"/>
              <a:pathLst>
                <a:path w="38847" h="8959" extrusionOk="0">
                  <a:moveTo>
                    <a:pt x="30614" y="0"/>
                  </a:moveTo>
                  <a:cubicBezTo>
                    <a:pt x="30432" y="0"/>
                    <a:pt x="30248" y="8"/>
                    <a:pt x="30062" y="23"/>
                  </a:cubicBezTo>
                  <a:cubicBezTo>
                    <a:pt x="26323" y="327"/>
                    <a:pt x="23557" y="3093"/>
                    <a:pt x="20487" y="4856"/>
                  </a:cubicBezTo>
                  <a:cubicBezTo>
                    <a:pt x="16400" y="7247"/>
                    <a:pt x="11653" y="8456"/>
                    <a:pt x="6894" y="8456"/>
                  </a:cubicBezTo>
                  <a:cubicBezTo>
                    <a:pt x="4574" y="8456"/>
                    <a:pt x="2251" y="8169"/>
                    <a:pt x="1" y="7591"/>
                  </a:cubicBezTo>
                  <a:lnTo>
                    <a:pt x="1" y="7591"/>
                  </a:lnTo>
                  <a:cubicBezTo>
                    <a:pt x="2580" y="8512"/>
                    <a:pt x="5312" y="8958"/>
                    <a:pt x="8046" y="8958"/>
                  </a:cubicBezTo>
                  <a:cubicBezTo>
                    <a:pt x="12530" y="8958"/>
                    <a:pt x="17019" y="7760"/>
                    <a:pt x="20852" y="5494"/>
                  </a:cubicBezTo>
                  <a:cubicBezTo>
                    <a:pt x="24004" y="3655"/>
                    <a:pt x="27134" y="568"/>
                    <a:pt x="30869" y="568"/>
                  </a:cubicBezTo>
                  <a:cubicBezTo>
                    <a:pt x="31455" y="568"/>
                    <a:pt x="32057" y="644"/>
                    <a:pt x="32676" y="813"/>
                  </a:cubicBezTo>
                  <a:cubicBezTo>
                    <a:pt x="35229" y="1543"/>
                    <a:pt x="37235" y="3488"/>
                    <a:pt x="38846" y="5555"/>
                  </a:cubicBezTo>
                  <a:cubicBezTo>
                    <a:pt x="37055" y="2723"/>
                    <a:pt x="34136" y="0"/>
                    <a:pt x="3061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21;p27">
              <a:extLst>
                <a:ext uri="{FF2B5EF4-FFF2-40B4-BE49-F238E27FC236}">
                  <a16:creationId xmlns:a16="http://schemas.microsoft.com/office/drawing/2014/main" id="{34F0E095-06C2-93D0-1213-3340B4480696}"/>
                </a:ext>
              </a:extLst>
            </p:cNvPr>
            <p:cNvSpPr/>
            <p:nvPr/>
          </p:nvSpPr>
          <p:spPr>
            <a:xfrm>
              <a:off x="8729900" y="4696400"/>
              <a:ext cx="174800" cy="60000"/>
            </a:xfrm>
            <a:custGeom>
              <a:avLst/>
              <a:gdLst/>
              <a:ahLst/>
              <a:cxnLst/>
              <a:rect l="l" t="t" r="r" b="b"/>
              <a:pathLst>
                <a:path w="6992" h="2400" extrusionOk="0">
                  <a:moveTo>
                    <a:pt x="1" y="1"/>
                  </a:moveTo>
                  <a:lnTo>
                    <a:pt x="1" y="1"/>
                  </a:lnTo>
                  <a:cubicBezTo>
                    <a:pt x="556" y="1688"/>
                    <a:pt x="2792" y="2400"/>
                    <a:pt x="4769" y="2400"/>
                  </a:cubicBezTo>
                  <a:cubicBezTo>
                    <a:pt x="5605" y="2400"/>
                    <a:pt x="6395" y="2272"/>
                    <a:pt x="6992" y="2037"/>
                  </a:cubicBezTo>
                  <a:cubicBezTo>
                    <a:pt x="6354" y="1946"/>
                    <a:pt x="5715" y="1855"/>
                    <a:pt x="5107" y="1794"/>
                  </a:cubicBezTo>
                  <a:cubicBezTo>
                    <a:pt x="3375" y="1490"/>
                    <a:pt x="1308" y="130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22;p27">
              <a:extLst>
                <a:ext uri="{FF2B5EF4-FFF2-40B4-BE49-F238E27FC236}">
                  <a16:creationId xmlns:a16="http://schemas.microsoft.com/office/drawing/2014/main" id="{A5880C8E-8E63-0DEC-9A43-227F289BFDE2}"/>
                </a:ext>
              </a:extLst>
            </p:cNvPr>
            <p:cNvSpPr/>
            <p:nvPr/>
          </p:nvSpPr>
          <p:spPr>
            <a:xfrm>
              <a:off x="8041450" y="4950200"/>
              <a:ext cx="851875" cy="702925"/>
            </a:xfrm>
            <a:custGeom>
              <a:avLst/>
              <a:gdLst/>
              <a:ahLst/>
              <a:cxnLst/>
              <a:rect l="l" t="t" r="r" b="b"/>
              <a:pathLst>
                <a:path w="34075" h="28117" extrusionOk="0">
                  <a:moveTo>
                    <a:pt x="34074" y="1"/>
                  </a:moveTo>
                  <a:cubicBezTo>
                    <a:pt x="33022" y="777"/>
                    <a:pt x="31883" y="1010"/>
                    <a:pt x="30702" y="1010"/>
                  </a:cubicBezTo>
                  <a:cubicBezTo>
                    <a:pt x="28929" y="1010"/>
                    <a:pt x="27061" y="486"/>
                    <a:pt x="25248" y="486"/>
                  </a:cubicBezTo>
                  <a:cubicBezTo>
                    <a:pt x="23870" y="486"/>
                    <a:pt x="22525" y="789"/>
                    <a:pt x="21277" y="1855"/>
                  </a:cubicBezTo>
                  <a:cubicBezTo>
                    <a:pt x="19119" y="3527"/>
                    <a:pt x="17812" y="6171"/>
                    <a:pt x="15411" y="7539"/>
                  </a:cubicBezTo>
                  <a:cubicBezTo>
                    <a:pt x="14013" y="8329"/>
                    <a:pt x="12372" y="8481"/>
                    <a:pt x="10791" y="8816"/>
                  </a:cubicBezTo>
                  <a:cubicBezTo>
                    <a:pt x="8572" y="9272"/>
                    <a:pt x="6414" y="10275"/>
                    <a:pt x="4742" y="11794"/>
                  </a:cubicBezTo>
                  <a:cubicBezTo>
                    <a:pt x="1277" y="14743"/>
                    <a:pt x="0" y="20153"/>
                    <a:pt x="2311" y="24135"/>
                  </a:cubicBezTo>
                  <a:cubicBezTo>
                    <a:pt x="3466" y="26080"/>
                    <a:pt x="5289" y="27600"/>
                    <a:pt x="7447" y="28117"/>
                  </a:cubicBezTo>
                  <a:cubicBezTo>
                    <a:pt x="5350" y="27448"/>
                    <a:pt x="3648" y="25837"/>
                    <a:pt x="2645" y="23953"/>
                  </a:cubicBezTo>
                  <a:cubicBezTo>
                    <a:pt x="639" y="20062"/>
                    <a:pt x="1976" y="15047"/>
                    <a:pt x="5229" y="12311"/>
                  </a:cubicBezTo>
                  <a:cubicBezTo>
                    <a:pt x="6840" y="10913"/>
                    <a:pt x="8815" y="10001"/>
                    <a:pt x="10943" y="9576"/>
                  </a:cubicBezTo>
                  <a:cubicBezTo>
                    <a:pt x="12007" y="9363"/>
                    <a:pt x="13101" y="9211"/>
                    <a:pt x="14195" y="8846"/>
                  </a:cubicBezTo>
                  <a:cubicBezTo>
                    <a:pt x="17600" y="7934"/>
                    <a:pt x="19211" y="4347"/>
                    <a:pt x="21642" y="2311"/>
                  </a:cubicBezTo>
                  <a:cubicBezTo>
                    <a:pt x="22810" y="1235"/>
                    <a:pt x="24191" y="962"/>
                    <a:pt x="25644" y="962"/>
                  </a:cubicBezTo>
                  <a:cubicBezTo>
                    <a:pt x="27135" y="962"/>
                    <a:pt x="28701" y="1249"/>
                    <a:pt x="30191" y="1249"/>
                  </a:cubicBezTo>
                  <a:cubicBezTo>
                    <a:pt x="31597" y="1249"/>
                    <a:pt x="32934" y="994"/>
                    <a:pt x="340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23;p27">
              <a:extLst>
                <a:ext uri="{FF2B5EF4-FFF2-40B4-BE49-F238E27FC236}">
                  <a16:creationId xmlns:a16="http://schemas.microsoft.com/office/drawing/2014/main" id="{804837DF-7F53-EFCA-6545-C8A530706D2F}"/>
                </a:ext>
              </a:extLst>
            </p:cNvPr>
            <p:cNvSpPr/>
            <p:nvPr/>
          </p:nvSpPr>
          <p:spPr>
            <a:xfrm>
              <a:off x="8225350" y="5400825"/>
              <a:ext cx="82850" cy="138325"/>
            </a:xfrm>
            <a:custGeom>
              <a:avLst/>
              <a:gdLst/>
              <a:ahLst/>
              <a:cxnLst/>
              <a:rect l="l" t="t" r="r" b="b"/>
              <a:pathLst>
                <a:path w="3314" h="5533" extrusionOk="0">
                  <a:moveTo>
                    <a:pt x="2584" y="0"/>
                  </a:moveTo>
                  <a:cubicBezTo>
                    <a:pt x="2219" y="2067"/>
                    <a:pt x="1368" y="3891"/>
                    <a:pt x="0" y="5532"/>
                  </a:cubicBezTo>
                  <a:cubicBezTo>
                    <a:pt x="2098" y="4773"/>
                    <a:pt x="3313" y="2128"/>
                    <a:pt x="25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24;p27">
              <a:extLst>
                <a:ext uri="{FF2B5EF4-FFF2-40B4-BE49-F238E27FC236}">
                  <a16:creationId xmlns:a16="http://schemas.microsoft.com/office/drawing/2014/main" id="{2514A58C-6200-8877-EFC9-EE557C01EBCF}"/>
                </a:ext>
              </a:extLst>
            </p:cNvPr>
            <p:cNvSpPr/>
            <p:nvPr/>
          </p:nvSpPr>
          <p:spPr>
            <a:xfrm>
              <a:off x="8213175" y="5294500"/>
              <a:ext cx="659625" cy="108025"/>
            </a:xfrm>
            <a:custGeom>
              <a:avLst/>
              <a:gdLst/>
              <a:ahLst/>
              <a:cxnLst/>
              <a:rect l="l" t="t" r="r" b="b"/>
              <a:pathLst>
                <a:path w="26385" h="4321" extrusionOk="0">
                  <a:moveTo>
                    <a:pt x="20207" y="1"/>
                  </a:moveTo>
                  <a:cubicBezTo>
                    <a:pt x="17921" y="1"/>
                    <a:pt x="15587" y="790"/>
                    <a:pt x="13497" y="1579"/>
                  </a:cubicBezTo>
                  <a:cubicBezTo>
                    <a:pt x="10231" y="2829"/>
                    <a:pt x="6771" y="3939"/>
                    <a:pt x="3278" y="3939"/>
                  </a:cubicBezTo>
                  <a:cubicBezTo>
                    <a:pt x="2187" y="3939"/>
                    <a:pt x="1093" y="3831"/>
                    <a:pt x="1" y="3585"/>
                  </a:cubicBezTo>
                  <a:lnTo>
                    <a:pt x="1" y="3585"/>
                  </a:lnTo>
                  <a:cubicBezTo>
                    <a:pt x="1435" y="4106"/>
                    <a:pt x="2941" y="4320"/>
                    <a:pt x="4458" y="4320"/>
                  </a:cubicBezTo>
                  <a:cubicBezTo>
                    <a:pt x="6478" y="4320"/>
                    <a:pt x="8517" y="3941"/>
                    <a:pt x="10427" y="3402"/>
                  </a:cubicBezTo>
                  <a:cubicBezTo>
                    <a:pt x="13745" y="2508"/>
                    <a:pt x="17155" y="593"/>
                    <a:pt x="20628" y="593"/>
                  </a:cubicBezTo>
                  <a:cubicBezTo>
                    <a:pt x="21640" y="593"/>
                    <a:pt x="22657" y="755"/>
                    <a:pt x="23679" y="1153"/>
                  </a:cubicBezTo>
                  <a:cubicBezTo>
                    <a:pt x="24743" y="1548"/>
                    <a:pt x="25685" y="2247"/>
                    <a:pt x="26384" y="3220"/>
                  </a:cubicBezTo>
                  <a:cubicBezTo>
                    <a:pt x="25837" y="2187"/>
                    <a:pt x="24895" y="1336"/>
                    <a:pt x="23831" y="819"/>
                  </a:cubicBezTo>
                  <a:cubicBezTo>
                    <a:pt x="22668" y="232"/>
                    <a:pt x="21445" y="1"/>
                    <a:pt x="202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25;p27">
              <a:extLst>
                <a:ext uri="{FF2B5EF4-FFF2-40B4-BE49-F238E27FC236}">
                  <a16:creationId xmlns:a16="http://schemas.microsoft.com/office/drawing/2014/main" id="{CAC23D69-F6BF-7993-31E0-C0818371E58C}"/>
                </a:ext>
              </a:extLst>
            </p:cNvPr>
            <p:cNvSpPr/>
            <p:nvPr/>
          </p:nvSpPr>
          <p:spPr>
            <a:xfrm>
              <a:off x="8473825" y="5618925"/>
              <a:ext cx="430875" cy="79625"/>
            </a:xfrm>
            <a:custGeom>
              <a:avLst/>
              <a:gdLst/>
              <a:ahLst/>
              <a:cxnLst/>
              <a:rect l="l" t="t" r="r" b="b"/>
              <a:pathLst>
                <a:path w="17235" h="3185" extrusionOk="0">
                  <a:moveTo>
                    <a:pt x="17235" y="0"/>
                  </a:moveTo>
                  <a:lnTo>
                    <a:pt x="17235" y="0"/>
                  </a:lnTo>
                  <a:cubicBezTo>
                    <a:pt x="14477" y="1603"/>
                    <a:pt x="11322" y="2412"/>
                    <a:pt x="8171" y="2412"/>
                  </a:cubicBezTo>
                  <a:cubicBezTo>
                    <a:pt x="5348" y="2412"/>
                    <a:pt x="2528" y="1763"/>
                    <a:pt x="1" y="456"/>
                  </a:cubicBezTo>
                  <a:lnTo>
                    <a:pt x="1" y="456"/>
                  </a:lnTo>
                  <a:cubicBezTo>
                    <a:pt x="2348" y="2279"/>
                    <a:pt x="5333" y="3185"/>
                    <a:pt x="8319" y="3185"/>
                  </a:cubicBezTo>
                  <a:cubicBezTo>
                    <a:pt x="11558" y="3185"/>
                    <a:pt x="14800" y="2119"/>
                    <a:pt x="1723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26;p27">
              <a:extLst>
                <a:ext uri="{FF2B5EF4-FFF2-40B4-BE49-F238E27FC236}">
                  <a16:creationId xmlns:a16="http://schemas.microsoft.com/office/drawing/2014/main" id="{FE06DA75-6C83-4DEC-C7DE-5CF9E48F6A0D}"/>
                </a:ext>
              </a:extLst>
            </p:cNvPr>
            <p:cNvSpPr/>
            <p:nvPr/>
          </p:nvSpPr>
          <p:spPr>
            <a:xfrm>
              <a:off x="8234450" y="5868925"/>
              <a:ext cx="343500" cy="106450"/>
            </a:xfrm>
            <a:custGeom>
              <a:avLst/>
              <a:gdLst/>
              <a:ahLst/>
              <a:cxnLst/>
              <a:rect l="l" t="t" r="r" b="b"/>
              <a:pathLst>
                <a:path w="13740" h="4258" extrusionOk="0">
                  <a:moveTo>
                    <a:pt x="13740" y="0"/>
                  </a:moveTo>
                  <a:cubicBezTo>
                    <a:pt x="9804" y="2507"/>
                    <a:pt x="5226" y="3868"/>
                    <a:pt x="595" y="3868"/>
                  </a:cubicBezTo>
                  <a:cubicBezTo>
                    <a:pt x="397" y="3868"/>
                    <a:pt x="199" y="3865"/>
                    <a:pt x="1" y="3860"/>
                  </a:cubicBezTo>
                  <a:lnTo>
                    <a:pt x="1" y="3860"/>
                  </a:lnTo>
                  <a:cubicBezTo>
                    <a:pt x="1078" y="4128"/>
                    <a:pt x="2191" y="4258"/>
                    <a:pt x="3308" y="4258"/>
                  </a:cubicBezTo>
                  <a:cubicBezTo>
                    <a:pt x="7142" y="4258"/>
                    <a:pt x="11033" y="2730"/>
                    <a:pt x="1374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27;p27">
              <a:extLst>
                <a:ext uri="{FF2B5EF4-FFF2-40B4-BE49-F238E27FC236}">
                  <a16:creationId xmlns:a16="http://schemas.microsoft.com/office/drawing/2014/main" id="{1DF5530B-C0D0-0440-F7E5-E84C7F85B0E7}"/>
                </a:ext>
              </a:extLst>
            </p:cNvPr>
            <p:cNvSpPr/>
            <p:nvPr/>
          </p:nvSpPr>
          <p:spPr>
            <a:xfrm>
              <a:off x="7991300" y="5593075"/>
              <a:ext cx="146675" cy="207475"/>
            </a:xfrm>
            <a:custGeom>
              <a:avLst/>
              <a:gdLst/>
              <a:ahLst/>
              <a:cxnLst/>
              <a:rect l="l" t="t" r="r" b="b"/>
              <a:pathLst>
                <a:path w="5867" h="8299" extrusionOk="0">
                  <a:moveTo>
                    <a:pt x="5867" y="1"/>
                  </a:moveTo>
                  <a:cubicBezTo>
                    <a:pt x="2371" y="821"/>
                    <a:pt x="0" y="4833"/>
                    <a:pt x="943" y="8299"/>
                  </a:cubicBezTo>
                  <a:cubicBezTo>
                    <a:pt x="1125" y="5776"/>
                    <a:pt x="2067" y="3405"/>
                    <a:pt x="3891" y="1612"/>
                  </a:cubicBezTo>
                  <a:cubicBezTo>
                    <a:pt x="4469" y="1004"/>
                    <a:pt x="5168" y="517"/>
                    <a:pt x="586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28;p27">
              <a:extLst>
                <a:ext uri="{FF2B5EF4-FFF2-40B4-BE49-F238E27FC236}">
                  <a16:creationId xmlns:a16="http://schemas.microsoft.com/office/drawing/2014/main" id="{548B63AD-0413-9469-729F-54C1D678270E}"/>
                </a:ext>
              </a:extLst>
            </p:cNvPr>
            <p:cNvSpPr/>
            <p:nvPr/>
          </p:nvSpPr>
          <p:spPr>
            <a:xfrm>
              <a:off x="7780050" y="4726800"/>
              <a:ext cx="363250" cy="534225"/>
            </a:xfrm>
            <a:custGeom>
              <a:avLst/>
              <a:gdLst/>
              <a:ahLst/>
              <a:cxnLst/>
              <a:rect l="l" t="t" r="r" b="b"/>
              <a:pathLst>
                <a:path w="14530" h="21369" extrusionOk="0">
                  <a:moveTo>
                    <a:pt x="152" y="1"/>
                  </a:moveTo>
                  <a:lnTo>
                    <a:pt x="152" y="1"/>
                  </a:lnTo>
                  <a:cubicBezTo>
                    <a:pt x="0" y="9180"/>
                    <a:pt x="6019" y="18056"/>
                    <a:pt x="14530" y="21369"/>
                  </a:cubicBezTo>
                  <a:cubicBezTo>
                    <a:pt x="6535" y="17022"/>
                    <a:pt x="1155" y="9059"/>
                    <a:pt x="15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29;p27">
              <a:extLst>
                <a:ext uri="{FF2B5EF4-FFF2-40B4-BE49-F238E27FC236}">
                  <a16:creationId xmlns:a16="http://schemas.microsoft.com/office/drawing/2014/main" id="{2105DF18-C0D5-3FB3-06FC-59543832C0BA}"/>
                </a:ext>
              </a:extLst>
            </p:cNvPr>
            <p:cNvSpPr/>
            <p:nvPr/>
          </p:nvSpPr>
          <p:spPr>
            <a:xfrm>
              <a:off x="7745850" y="4946025"/>
              <a:ext cx="85900" cy="109825"/>
            </a:xfrm>
            <a:custGeom>
              <a:avLst/>
              <a:gdLst/>
              <a:ahLst/>
              <a:cxnLst/>
              <a:rect l="l" t="t" r="r" b="b"/>
              <a:pathLst>
                <a:path w="3436" h="4393" extrusionOk="0">
                  <a:moveTo>
                    <a:pt x="2836" y="0"/>
                  </a:moveTo>
                  <a:cubicBezTo>
                    <a:pt x="1962" y="0"/>
                    <a:pt x="1109" y="642"/>
                    <a:pt x="639" y="1384"/>
                  </a:cubicBezTo>
                  <a:cubicBezTo>
                    <a:pt x="122" y="2296"/>
                    <a:pt x="1" y="3359"/>
                    <a:pt x="122" y="4393"/>
                  </a:cubicBezTo>
                  <a:cubicBezTo>
                    <a:pt x="396" y="3937"/>
                    <a:pt x="548" y="3481"/>
                    <a:pt x="730" y="3025"/>
                  </a:cubicBezTo>
                  <a:cubicBezTo>
                    <a:pt x="1247" y="1718"/>
                    <a:pt x="1976" y="472"/>
                    <a:pt x="3435" y="107"/>
                  </a:cubicBezTo>
                  <a:cubicBezTo>
                    <a:pt x="3237" y="34"/>
                    <a:pt x="3036" y="0"/>
                    <a:pt x="283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30;p27">
              <a:extLst>
                <a:ext uri="{FF2B5EF4-FFF2-40B4-BE49-F238E27FC236}">
                  <a16:creationId xmlns:a16="http://schemas.microsoft.com/office/drawing/2014/main" id="{E03D2A5E-ED98-3BEB-BC2B-592C335C457F}"/>
                </a:ext>
              </a:extLst>
            </p:cNvPr>
            <p:cNvSpPr/>
            <p:nvPr/>
          </p:nvSpPr>
          <p:spPr>
            <a:xfrm>
              <a:off x="7772450" y="5200975"/>
              <a:ext cx="184675" cy="42875"/>
            </a:xfrm>
            <a:custGeom>
              <a:avLst/>
              <a:gdLst/>
              <a:ahLst/>
              <a:cxnLst/>
              <a:rect l="l" t="t" r="r" b="b"/>
              <a:pathLst>
                <a:path w="7387" h="1715" extrusionOk="0">
                  <a:moveTo>
                    <a:pt x="7387" y="0"/>
                  </a:moveTo>
                  <a:lnTo>
                    <a:pt x="7387" y="0"/>
                  </a:lnTo>
                  <a:cubicBezTo>
                    <a:pt x="6202" y="616"/>
                    <a:pt x="4931" y="928"/>
                    <a:pt x="3658" y="928"/>
                  </a:cubicBezTo>
                  <a:cubicBezTo>
                    <a:pt x="2416" y="928"/>
                    <a:pt x="1171" y="631"/>
                    <a:pt x="0" y="31"/>
                  </a:cubicBezTo>
                  <a:lnTo>
                    <a:pt x="0" y="31"/>
                  </a:lnTo>
                  <a:cubicBezTo>
                    <a:pt x="894" y="1152"/>
                    <a:pt x="2301" y="1714"/>
                    <a:pt x="3702" y="1714"/>
                  </a:cubicBezTo>
                  <a:cubicBezTo>
                    <a:pt x="5113" y="1714"/>
                    <a:pt x="6517" y="1144"/>
                    <a:pt x="738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31;p27">
              <a:extLst>
                <a:ext uri="{FF2B5EF4-FFF2-40B4-BE49-F238E27FC236}">
                  <a16:creationId xmlns:a16="http://schemas.microsoft.com/office/drawing/2014/main" id="{7D7C8166-6DEA-8ACD-E464-910175B507A1}"/>
                </a:ext>
              </a:extLst>
            </p:cNvPr>
            <p:cNvSpPr/>
            <p:nvPr/>
          </p:nvSpPr>
          <p:spPr>
            <a:xfrm>
              <a:off x="8061975" y="4479075"/>
              <a:ext cx="531175" cy="442800"/>
            </a:xfrm>
            <a:custGeom>
              <a:avLst/>
              <a:gdLst/>
              <a:ahLst/>
              <a:cxnLst/>
              <a:rect l="l" t="t" r="r" b="b"/>
              <a:pathLst>
                <a:path w="21247" h="17712" extrusionOk="0">
                  <a:moveTo>
                    <a:pt x="18177" y="1"/>
                  </a:moveTo>
                  <a:lnTo>
                    <a:pt x="18177" y="1"/>
                  </a:lnTo>
                  <a:cubicBezTo>
                    <a:pt x="19909" y="2402"/>
                    <a:pt x="20274" y="5441"/>
                    <a:pt x="20304" y="8329"/>
                  </a:cubicBezTo>
                  <a:cubicBezTo>
                    <a:pt x="20304" y="9758"/>
                    <a:pt x="20153" y="11217"/>
                    <a:pt x="19575" y="12493"/>
                  </a:cubicBezTo>
                  <a:cubicBezTo>
                    <a:pt x="17963" y="16465"/>
                    <a:pt x="12998" y="17058"/>
                    <a:pt x="9121" y="17058"/>
                  </a:cubicBezTo>
                  <a:cubicBezTo>
                    <a:pt x="8904" y="17058"/>
                    <a:pt x="8690" y="17056"/>
                    <a:pt x="8481" y="17053"/>
                  </a:cubicBezTo>
                  <a:cubicBezTo>
                    <a:pt x="5563" y="16961"/>
                    <a:pt x="2705" y="16262"/>
                    <a:pt x="0" y="15046"/>
                  </a:cubicBezTo>
                  <a:lnTo>
                    <a:pt x="0" y="15046"/>
                  </a:lnTo>
                  <a:cubicBezTo>
                    <a:pt x="2584" y="16566"/>
                    <a:pt x="5471" y="17448"/>
                    <a:pt x="8450" y="17660"/>
                  </a:cubicBezTo>
                  <a:cubicBezTo>
                    <a:pt x="9014" y="17694"/>
                    <a:pt x="9573" y="17711"/>
                    <a:pt x="10125" y="17711"/>
                  </a:cubicBezTo>
                  <a:cubicBezTo>
                    <a:pt x="16147" y="17711"/>
                    <a:pt x="21247" y="15597"/>
                    <a:pt x="20912" y="8329"/>
                  </a:cubicBezTo>
                  <a:cubicBezTo>
                    <a:pt x="20791" y="5411"/>
                    <a:pt x="20183" y="2250"/>
                    <a:pt x="181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32;p27">
              <a:extLst>
                <a:ext uri="{FF2B5EF4-FFF2-40B4-BE49-F238E27FC236}">
                  <a16:creationId xmlns:a16="http://schemas.microsoft.com/office/drawing/2014/main" id="{A14BBD04-746A-0FFE-2082-40A2DB0E7392}"/>
                </a:ext>
              </a:extLst>
            </p:cNvPr>
            <p:cNvSpPr/>
            <p:nvPr/>
          </p:nvSpPr>
          <p:spPr>
            <a:xfrm>
              <a:off x="8210150" y="4587750"/>
              <a:ext cx="98800" cy="169900"/>
            </a:xfrm>
            <a:custGeom>
              <a:avLst/>
              <a:gdLst/>
              <a:ahLst/>
              <a:cxnLst/>
              <a:rect l="l" t="t" r="r" b="b"/>
              <a:pathLst>
                <a:path w="3952" h="6796" extrusionOk="0">
                  <a:moveTo>
                    <a:pt x="3617" y="0"/>
                  </a:moveTo>
                  <a:lnTo>
                    <a:pt x="3617" y="0"/>
                  </a:lnTo>
                  <a:cubicBezTo>
                    <a:pt x="3161" y="2584"/>
                    <a:pt x="2888" y="5836"/>
                    <a:pt x="0" y="6778"/>
                  </a:cubicBezTo>
                  <a:cubicBezTo>
                    <a:pt x="98" y="6790"/>
                    <a:pt x="196" y="6796"/>
                    <a:pt x="292" y="6796"/>
                  </a:cubicBezTo>
                  <a:cubicBezTo>
                    <a:pt x="1693" y="6796"/>
                    <a:pt x="2923" y="5596"/>
                    <a:pt x="3435" y="4316"/>
                  </a:cubicBezTo>
                  <a:cubicBezTo>
                    <a:pt x="3952" y="2918"/>
                    <a:pt x="3921" y="1429"/>
                    <a:pt x="361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33;p27">
              <a:extLst>
                <a:ext uri="{FF2B5EF4-FFF2-40B4-BE49-F238E27FC236}">
                  <a16:creationId xmlns:a16="http://schemas.microsoft.com/office/drawing/2014/main" id="{CCAE589F-C15B-86A0-7976-BA0B1766FE71}"/>
                </a:ext>
              </a:extLst>
            </p:cNvPr>
            <p:cNvSpPr/>
            <p:nvPr/>
          </p:nvSpPr>
          <p:spPr>
            <a:xfrm>
              <a:off x="8337050" y="3945625"/>
              <a:ext cx="46375" cy="158100"/>
            </a:xfrm>
            <a:custGeom>
              <a:avLst/>
              <a:gdLst/>
              <a:ahLst/>
              <a:cxnLst/>
              <a:rect l="l" t="t" r="r" b="b"/>
              <a:pathLst>
                <a:path w="1855" h="6324" extrusionOk="0">
                  <a:moveTo>
                    <a:pt x="1703" y="1"/>
                  </a:moveTo>
                  <a:cubicBezTo>
                    <a:pt x="0" y="1612"/>
                    <a:pt x="61" y="4803"/>
                    <a:pt x="1855" y="6323"/>
                  </a:cubicBezTo>
                  <a:cubicBezTo>
                    <a:pt x="1064" y="4287"/>
                    <a:pt x="1003" y="2129"/>
                    <a:pt x="170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34;p27">
              <a:extLst>
                <a:ext uri="{FF2B5EF4-FFF2-40B4-BE49-F238E27FC236}">
                  <a16:creationId xmlns:a16="http://schemas.microsoft.com/office/drawing/2014/main" id="{5DA4F868-E715-78D7-701C-0FBD2C6E52CB}"/>
                </a:ext>
              </a:extLst>
            </p:cNvPr>
            <p:cNvSpPr/>
            <p:nvPr/>
          </p:nvSpPr>
          <p:spPr>
            <a:xfrm>
              <a:off x="8379600" y="3636350"/>
              <a:ext cx="180125" cy="113900"/>
            </a:xfrm>
            <a:custGeom>
              <a:avLst/>
              <a:gdLst/>
              <a:ahLst/>
              <a:cxnLst/>
              <a:rect l="l" t="t" r="r" b="b"/>
              <a:pathLst>
                <a:path w="7205" h="4556" extrusionOk="0">
                  <a:moveTo>
                    <a:pt x="1" y="1"/>
                  </a:moveTo>
                  <a:lnTo>
                    <a:pt x="1" y="1"/>
                  </a:lnTo>
                  <a:cubicBezTo>
                    <a:pt x="399" y="2614"/>
                    <a:pt x="2978" y="4555"/>
                    <a:pt x="5534" y="4555"/>
                  </a:cubicBezTo>
                  <a:cubicBezTo>
                    <a:pt x="6100" y="4555"/>
                    <a:pt x="6665" y="4460"/>
                    <a:pt x="7204" y="4256"/>
                  </a:cubicBezTo>
                  <a:cubicBezTo>
                    <a:pt x="6444" y="4226"/>
                    <a:pt x="5685" y="4104"/>
                    <a:pt x="5016" y="3922"/>
                  </a:cubicBezTo>
                  <a:cubicBezTo>
                    <a:pt x="2858" y="3344"/>
                    <a:pt x="1125" y="1916"/>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35;p27">
              <a:extLst>
                <a:ext uri="{FF2B5EF4-FFF2-40B4-BE49-F238E27FC236}">
                  <a16:creationId xmlns:a16="http://schemas.microsoft.com/office/drawing/2014/main" id="{7A555509-C235-2212-B7CB-1D9595D15249}"/>
                </a:ext>
              </a:extLst>
            </p:cNvPr>
            <p:cNvSpPr/>
            <p:nvPr/>
          </p:nvSpPr>
          <p:spPr>
            <a:xfrm>
              <a:off x="8166075" y="5039200"/>
              <a:ext cx="263700" cy="101000"/>
            </a:xfrm>
            <a:custGeom>
              <a:avLst/>
              <a:gdLst/>
              <a:ahLst/>
              <a:cxnLst/>
              <a:rect l="l" t="t" r="r" b="b"/>
              <a:pathLst>
                <a:path w="10548" h="4040" extrusionOk="0">
                  <a:moveTo>
                    <a:pt x="4259" y="1"/>
                  </a:moveTo>
                  <a:cubicBezTo>
                    <a:pt x="2797" y="1"/>
                    <a:pt x="1345" y="354"/>
                    <a:pt x="0" y="939"/>
                  </a:cubicBezTo>
                  <a:cubicBezTo>
                    <a:pt x="1003" y="848"/>
                    <a:pt x="2006" y="727"/>
                    <a:pt x="2979" y="696"/>
                  </a:cubicBezTo>
                  <a:cubicBezTo>
                    <a:pt x="3186" y="685"/>
                    <a:pt x="3395" y="680"/>
                    <a:pt x="3604" y="680"/>
                  </a:cubicBezTo>
                  <a:cubicBezTo>
                    <a:pt x="6308" y="680"/>
                    <a:pt x="9109" y="1613"/>
                    <a:pt x="10548" y="4040"/>
                  </a:cubicBezTo>
                  <a:cubicBezTo>
                    <a:pt x="10092" y="2003"/>
                    <a:pt x="8055" y="575"/>
                    <a:pt x="6019" y="180"/>
                  </a:cubicBezTo>
                  <a:cubicBezTo>
                    <a:pt x="5435" y="58"/>
                    <a:pt x="4846" y="1"/>
                    <a:pt x="425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36;p27">
              <a:extLst>
                <a:ext uri="{FF2B5EF4-FFF2-40B4-BE49-F238E27FC236}">
                  <a16:creationId xmlns:a16="http://schemas.microsoft.com/office/drawing/2014/main" id="{20457C19-B686-1D06-E055-54EC8DED10FF}"/>
                </a:ext>
              </a:extLst>
            </p:cNvPr>
            <p:cNvSpPr/>
            <p:nvPr/>
          </p:nvSpPr>
          <p:spPr>
            <a:xfrm>
              <a:off x="8611375" y="6012525"/>
              <a:ext cx="134525" cy="139100"/>
            </a:xfrm>
            <a:custGeom>
              <a:avLst/>
              <a:gdLst/>
              <a:ahLst/>
              <a:cxnLst/>
              <a:rect l="l" t="t" r="r" b="b"/>
              <a:pathLst>
                <a:path w="5381" h="5564" extrusionOk="0">
                  <a:moveTo>
                    <a:pt x="0" y="1"/>
                  </a:moveTo>
                  <a:lnTo>
                    <a:pt x="0" y="1"/>
                  </a:lnTo>
                  <a:cubicBezTo>
                    <a:pt x="2462" y="1126"/>
                    <a:pt x="4316" y="3101"/>
                    <a:pt x="5350" y="5563"/>
                  </a:cubicBezTo>
                  <a:cubicBezTo>
                    <a:pt x="5380" y="2737"/>
                    <a:pt x="2857" y="3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37;p27">
              <a:extLst>
                <a:ext uri="{FF2B5EF4-FFF2-40B4-BE49-F238E27FC236}">
                  <a16:creationId xmlns:a16="http://schemas.microsoft.com/office/drawing/2014/main" id="{0CD7F343-2227-4BAC-FE6D-B96E74463FF7}"/>
                </a:ext>
              </a:extLst>
            </p:cNvPr>
            <p:cNvSpPr/>
            <p:nvPr/>
          </p:nvSpPr>
          <p:spPr>
            <a:xfrm>
              <a:off x="8688125" y="5802050"/>
              <a:ext cx="126150" cy="241675"/>
            </a:xfrm>
            <a:custGeom>
              <a:avLst/>
              <a:gdLst/>
              <a:ahLst/>
              <a:cxnLst/>
              <a:rect l="l" t="t" r="r" b="b"/>
              <a:pathLst>
                <a:path w="5046" h="9667" extrusionOk="0">
                  <a:moveTo>
                    <a:pt x="3161" y="0"/>
                  </a:moveTo>
                  <a:lnTo>
                    <a:pt x="3161" y="0"/>
                  </a:lnTo>
                  <a:cubicBezTo>
                    <a:pt x="5046" y="3709"/>
                    <a:pt x="2310" y="6961"/>
                    <a:pt x="0" y="9666"/>
                  </a:cubicBezTo>
                  <a:cubicBezTo>
                    <a:pt x="1611" y="8633"/>
                    <a:pt x="3070" y="7265"/>
                    <a:pt x="3891" y="5532"/>
                  </a:cubicBezTo>
                  <a:cubicBezTo>
                    <a:pt x="4681" y="3769"/>
                    <a:pt x="4651" y="1368"/>
                    <a:pt x="31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38;p27">
              <a:extLst>
                <a:ext uri="{FF2B5EF4-FFF2-40B4-BE49-F238E27FC236}">
                  <a16:creationId xmlns:a16="http://schemas.microsoft.com/office/drawing/2014/main" id="{89A25739-0FD8-D893-3E76-717786243D87}"/>
                </a:ext>
              </a:extLst>
            </p:cNvPr>
            <p:cNvSpPr/>
            <p:nvPr/>
          </p:nvSpPr>
          <p:spPr>
            <a:xfrm>
              <a:off x="7821850" y="4619650"/>
              <a:ext cx="359450" cy="454600"/>
            </a:xfrm>
            <a:custGeom>
              <a:avLst/>
              <a:gdLst/>
              <a:ahLst/>
              <a:cxnLst/>
              <a:rect l="l" t="t" r="r" b="b"/>
              <a:pathLst>
                <a:path w="14378" h="18184" extrusionOk="0">
                  <a:moveTo>
                    <a:pt x="304" y="1"/>
                  </a:moveTo>
                  <a:lnTo>
                    <a:pt x="0" y="426"/>
                  </a:lnTo>
                  <a:cubicBezTo>
                    <a:pt x="608" y="6110"/>
                    <a:pt x="2857" y="11642"/>
                    <a:pt x="6383" y="16111"/>
                  </a:cubicBezTo>
                  <a:cubicBezTo>
                    <a:pt x="7181" y="17147"/>
                    <a:pt x="8303" y="18184"/>
                    <a:pt x="9508" y="18184"/>
                  </a:cubicBezTo>
                  <a:cubicBezTo>
                    <a:pt x="9681" y="18184"/>
                    <a:pt x="9855" y="18162"/>
                    <a:pt x="10031" y="18117"/>
                  </a:cubicBezTo>
                  <a:cubicBezTo>
                    <a:pt x="11399" y="17813"/>
                    <a:pt x="12098" y="16202"/>
                    <a:pt x="11854" y="14773"/>
                  </a:cubicBezTo>
                  <a:cubicBezTo>
                    <a:pt x="11642" y="13405"/>
                    <a:pt x="10730" y="12250"/>
                    <a:pt x="9818" y="11186"/>
                  </a:cubicBezTo>
                  <a:cubicBezTo>
                    <a:pt x="8906" y="10123"/>
                    <a:pt x="7933" y="8968"/>
                    <a:pt x="7629" y="7630"/>
                  </a:cubicBezTo>
                  <a:cubicBezTo>
                    <a:pt x="7447" y="6931"/>
                    <a:pt x="7629" y="5928"/>
                    <a:pt x="8359" y="5806"/>
                  </a:cubicBezTo>
                  <a:cubicBezTo>
                    <a:pt x="8398" y="5801"/>
                    <a:pt x="8436" y="5799"/>
                    <a:pt x="8474" y="5799"/>
                  </a:cubicBezTo>
                  <a:cubicBezTo>
                    <a:pt x="9110" y="5799"/>
                    <a:pt x="9548" y="6492"/>
                    <a:pt x="10122" y="6779"/>
                  </a:cubicBezTo>
                  <a:cubicBezTo>
                    <a:pt x="10343" y="6895"/>
                    <a:pt x="10583" y="6946"/>
                    <a:pt x="10827" y="6946"/>
                  </a:cubicBezTo>
                  <a:cubicBezTo>
                    <a:pt x="11352" y="6946"/>
                    <a:pt x="11895" y="6707"/>
                    <a:pt x="12310" y="6354"/>
                  </a:cubicBezTo>
                  <a:cubicBezTo>
                    <a:pt x="12918" y="5806"/>
                    <a:pt x="13253" y="5107"/>
                    <a:pt x="13648" y="4378"/>
                  </a:cubicBezTo>
                  <a:cubicBezTo>
                    <a:pt x="14013" y="3618"/>
                    <a:pt x="14377" y="2736"/>
                    <a:pt x="13982" y="2007"/>
                  </a:cubicBezTo>
                  <a:cubicBezTo>
                    <a:pt x="13709" y="1521"/>
                    <a:pt x="13040" y="1247"/>
                    <a:pt x="12402" y="1217"/>
                  </a:cubicBezTo>
                  <a:cubicBezTo>
                    <a:pt x="12352" y="1214"/>
                    <a:pt x="12302" y="1213"/>
                    <a:pt x="12252" y="1213"/>
                  </a:cubicBezTo>
                  <a:cubicBezTo>
                    <a:pt x="11638" y="1213"/>
                    <a:pt x="11049" y="1380"/>
                    <a:pt x="10487" y="1521"/>
                  </a:cubicBezTo>
                  <a:cubicBezTo>
                    <a:pt x="9467" y="1757"/>
                    <a:pt x="8417" y="1874"/>
                    <a:pt x="7365" y="1874"/>
                  </a:cubicBezTo>
                  <a:cubicBezTo>
                    <a:pt x="4905" y="1874"/>
                    <a:pt x="2433" y="1236"/>
                    <a:pt x="30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39;p27">
              <a:extLst>
                <a:ext uri="{FF2B5EF4-FFF2-40B4-BE49-F238E27FC236}">
                  <a16:creationId xmlns:a16="http://schemas.microsoft.com/office/drawing/2014/main" id="{C86FC136-9A39-AF18-C327-356DAA57086F}"/>
                </a:ext>
              </a:extLst>
            </p:cNvPr>
            <p:cNvSpPr/>
            <p:nvPr/>
          </p:nvSpPr>
          <p:spPr>
            <a:xfrm>
              <a:off x="7821075" y="4354450"/>
              <a:ext cx="130725" cy="144475"/>
            </a:xfrm>
            <a:custGeom>
              <a:avLst/>
              <a:gdLst/>
              <a:ahLst/>
              <a:cxnLst/>
              <a:rect l="l" t="t" r="r" b="b"/>
              <a:pathLst>
                <a:path w="5229" h="5779" extrusionOk="0">
                  <a:moveTo>
                    <a:pt x="1976" y="1"/>
                  </a:moveTo>
                  <a:cubicBezTo>
                    <a:pt x="1186" y="366"/>
                    <a:pt x="639" y="1125"/>
                    <a:pt x="365" y="1916"/>
                  </a:cubicBezTo>
                  <a:cubicBezTo>
                    <a:pt x="92" y="2706"/>
                    <a:pt x="62" y="3587"/>
                    <a:pt x="31" y="4408"/>
                  </a:cubicBezTo>
                  <a:cubicBezTo>
                    <a:pt x="1" y="4955"/>
                    <a:pt x="62" y="5594"/>
                    <a:pt x="578" y="5746"/>
                  </a:cubicBezTo>
                  <a:cubicBezTo>
                    <a:pt x="641" y="5768"/>
                    <a:pt x="703" y="5778"/>
                    <a:pt x="766" y="5778"/>
                  </a:cubicBezTo>
                  <a:cubicBezTo>
                    <a:pt x="1037" y="5778"/>
                    <a:pt x="1304" y="5590"/>
                    <a:pt x="1551" y="5442"/>
                  </a:cubicBezTo>
                  <a:cubicBezTo>
                    <a:pt x="2615" y="4712"/>
                    <a:pt x="3709" y="4013"/>
                    <a:pt x="4773" y="3284"/>
                  </a:cubicBezTo>
                  <a:cubicBezTo>
                    <a:pt x="5016" y="3132"/>
                    <a:pt x="5229" y="2949"/>
                    <a:pt x="5229" y="2676"/>
                  </a:cubicBezTo>
                  <a:cubicBezTo>
                    <a:pt x="5229" y="2493"/>
                    <a:pt x="5138" y="2341"/>
                    <a:pt x="4986" y="2220"/>
                  </a:cubicBezTo>
                  <a:cubicBezTo>
                    <a:pt x="4226" y="1369"/>
                    <a:pt x="3253" y="700"/>
                    <a:pt x="2280" y="153"/>
                  </a:cubicBezTo>
                  <a:lnTo>
                    <a:pt x="1976"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40;p27">
              <a:extLst>
                <a:ext uri="{FF2B5EF4-FFF2-40B4-BE49-F238E27FC236}">
                  <a16:creationId xmlns:a16="http://schemas.microsoft.com/office/drawing/2014/main" id="{54B12919-2440-724E-B61A-830557F0DAC7}"/>
                </a:ext>
              </a:extLst>
            </p:cNvPr>
            <p:cNvSpPr/>
            <p:nvPr/>
          </p:nvSpPr>
          <p:spPr>
            <a:xfrm>
              <a:off x="7963175" y="4194425"/>
              <a:ext cx="230275" cy="88625"/>
            </a:xfrm>
            <a:custGeom>
              <a:avLst/>
              <a:gdLst/>
              <a:ahLst/>
              <a:cxnLst/>
              <a:rect l="l" t="t" r="r" b="b"/>
              <a:pathLst>
                <a:path w="9211" h="3545" extrusionOk="0">
                  <a:moveTo>
                    <a:pt x="7294" y="1"/>
                  </a:moveTo>
                  <a:cubicBezTo>
                    <a:pt x="6136" y="1"/>
                    <a:pt x="5041" y="448"/>
                    <a:pt x="3922" y="748"/>
                  </a:cubicBezTo>
                  <a:cubicBezTo>
                    <a:pt x="3334" y="906"/>
                    <a:pt x="2712" y="1023"/>
                    <a:pt x="2111" y="1023"/>
                  </a:cubicBezTo>
                  <a:cubicBezTo>
                    <a:pt x="1438" y="1023"/>
                    <a:pt x="790" y="876"/>
                    <a:pt x="244" y="475"/>
                  </a:cubicBezTo>
                  <a:lnTo>
                    <a:pt x="122" y="1022"/>
                  </a:lnTo>
                  <a:cubicBezTo>
                    <a:pt x="1" y="1842"/>
                    <a:pt x="548" y="2633"/>
                    <a:pt x="1277" y="3058"/>
                  </a:cubicBezTo>
                  <a:cubicBezTo>
                    <a:pt x="1976" y="3484"/>
                    <a:pt x="2858" y="3545"/>
                    <a:pt x="3709" y="3545"/>
                  </a:cubicBezTo>
                  <a:cubicBezTo>
                    <a:pt x="5168" y="3514"/>
                    <a:pt x="6688" y="3180"/>
                    <a:pt x="8025" y="2542"/>
                  </a:cubicBezTo>
                  <a:cubicBezTo>
                    <a:pt x="8603" y="2298"/>
                    <a:pt x="9211" y="1842"/>
                    <a:pt x="9180" y="1204"/>
                  </a:cubicBezTo>
                  <a:cubicBezTo>
                    <a:pt x="9180" y="535"/>
                    <a:pt x="8360" y="110"/>
                    <a:pt x="7691" y="19"/>
                  </a:cubicBezTo>
                  <a:cubicBezTo>
                    <a:pt x="7558" y="6"/>
                    <a:pt x="7425" y="1"/>
                    <a:pt x="729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41;p27">
              <a:extLst>
                <a:ext uri="{FF2B5EF4-FFF2-40B4-BE49-F238E27FC236}">
                  <a16:creationId xmlns:a16="http://schemas.microsoft.com/office/drawing/2014/main" id="{012CBCAB-377B-D93E-B726-63579231572B}"/>
                </a:ext>
              </a:extLst>
            </p:cNvPr>
            <p:cNvSpPr/>
            <p:nvPr/>
          </p:nvSpPr>
          <p:spPr>
            <a:xfrm>
              <a:off x="8211675" y="3917275"/>
              <a:ext cx="167950" cy="253750"/>
            </a:xfrm>
            <a:custGeom>
              <a:avLst/>
              <a:gdLst/>
              <a:ahLst/>
              <a:cxnLst/>
              <a:rect l="l" t="t" r="r" b="b"/>
              <a:pathLst>
                <a:path w="6718" h="10150" extrusionOk="0">
                  <a:moveTo>
                    <a:pt x="2097" y="0"/>
                  </a:moveTo>
                  <a:cubicBezTo>
                    <a:pt x="1472" y="0"/>
                    <a:pt x="852" y="406"/>
                    <a:pt x="517" y="922"/>
                  </a:cubicBezTo>
                  <a:cubicBezTo>
                    <a:pt x="152" y="1591"/>
                    <a:pt x="31" y="2351"/>
                    <a:pt x="31" y="3111"/>
                  </a:cubicBezTo>
                  <a:cubicBezTo>
                    <a:pt x="0" y="4387"/>
                    <a:pt x="91" y="5694"/>
                    <a:pt x="547" y="6910"/>
                  </a:cubicBezTo>
                  <a:cubicBezTo>
                    <a:pt x="1003" y="8126"/>
                    <a:pt x="1885" y="9190"/>
                    <a:pt x="3040" y="9737"/>
                  </a:cubicBezTo>
                  <a:cubicBezTo>
                    <a:pt x="3563" y="10006"/>
                    <a:pt x="4166" y="10150"/>
                    <a:pt x="4769" y="10150"/>
                  </a:cubicBezTo>
                  <a:cubicBezTo>
                    <a:pt x="5459" y="10150"/>
                    <a:pt x="6149" y="9961"/>
                    <a:pt x="6718" y="9555"/>
                  </a:cubicBezTo>
                  <a:cubicBezTo>
                    <a:pt x="5015" y="8977"/>
                    <a:pt x="3982" y="7214"/>
                    <a:pt x="3556" y="5451"/>
                  </a:cubicBezTo>
                  <a:cubicBezTo>
                    <a:pt x="3192" y="3719"/>
                    <a:pt x="3252" y="1895"/>
                    <a:pt x="2949" y="102"/>
                  </a:cubicBezTo>
                  <a:lnTo>
                    <a:pt x="2432" y="41"/>
                  </a:lnTo>
                  <a:cubicBezTo>
                    <a:pt x="2321" y="13"/>
                    <a:pt x="2209" y="0"/>
                    <a:pt x="209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42;p27">
              <a:extLst>
                <a:ext uri="{FF2B5EF4-FFF2-40B4-BE49-F238E27FC236}">
                  <a16:creationId xmlns:a16="http://schemas.microsoft.com/office/drawing/2014/main" id="{1F06851C-038E-BB64-EA35-710E38FD8A37}"/>
                </a:ext>
              </a:extLst>
            </p:cNvPr>
            <p:cNvSpPr/>
            <p:nvPr/>
          </p:nvSpPr>
          <p:spPr>
            <a:xfrm>
              <a:off x="8419125" y="3915850"/>
              <a:ext cx="109450" cy="177225"/>
            </a:xfrm>
            <a:custGeom>
              <a:avLst/>
              <a:gdLst/>
              <a:ahLst/>
              <a:cxnLst/>
              <a:rect l="l" t="t" r="r" b="b"/>
              <a:pathLst>
                <a:path w="4378" h="7089" extrusionOk="0">
                  <a:moveTo>
                    <a:pt x="990" y="0"/>
                  </a:moveTo>
                  <a:cubicBezTo>
                    <a:pt x="605" y="0"/>
                    <a:pt x="213" y="190"/>
                    <a:pt x="91" y="554"/>
                  </a:cubicBezTo>
                  <a:cubicBezTo>
                    <a:pt x="0" y="797"/>
                    <a:pt x="61" y="1070"/>
                    <a:pt x="122" y="1283"/>
                  </a:cubicBezTo>
                  <a:cubicBezTo>
                    <a:pt x="517" y="3107"/>
                    <a:pt x="851" y="4900"/>
                    <a:pt x="1216" y="6724"/>
                  </a:cubicBezTo>
                  <a:lnTo>
                    <a:pt x="821" y="7089"/>
                  </a:lnTo>
                  <a:cubicBezTo>
                    <a:pt x="1642" y="6846"/>
                    <a:pt x="2493" y="6542"/>
                    <a:pt x="3161" y="5964"/>
                  </a:cubicBezTo>
                  <a:cubicBezTo>
                    <a:pt x="3860" y="5447"/>
                    <a:pt x="4377" y="4627"/>
                    <a:pt x="4377" y="3776"/>
                  </a:cubicBezTo>
                  <a:cubicBezTo>
                    <a:pt x="4377" y="2560"/>
                    <a:pt x="3404" y="1587"/>
                    <a:pt x="2493" y="797"/>
                  </a:cubicBezTo>
                  <a:cubicBezTo>
                    <a:pt x="2128" y="493"/>
                    <a:pt x="1763" y="159"/>
                    <a:pt x="1277" y="37"/>
                  </a:cubicBezTo>
                  <a:cubicBezTo>
                    <a:pt x="1185" y="12"/>
                    <a:pt x="1088" y="0"/>
                    <a:pt x="99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43;p27">
              <a:extLst>
                <a:ext uri="{FF2B5EF4-FFF2-40B4-BE49-F238E27FC236}">
                  <a16:creationId xmlns:a16="http://schemas.microsoft.com/office/drawing/2014/main" id="{6C54E4CA-94BD-84F2-5168-F6F08BAB1626}"/>
                </a:ext>
              </a:extLst>
            </p:cNvPr>
            <p:cNvSpPr/>
            <p:nvPr/>
          </p:nvSpPr>
          <p:spPr>
            <a:xfrm>
              <a:off x="8387200" y="3780750"/>
              <a:ext cx="463550" cy="287250"/>
            </a:xfrm>
            <a:custGeom>
              <a:avLst/>
              <a:gdLst/>
              <a:ahLst/>
              <a:cxnLst/>
              <a:rect l="l" t="t" r="r" b="b"/>
              <a:pathLst>
                <a:path w="18542" h="11490" extrusionOk="0">
                  <a:moveTo>
                    <a:pt x="3876" y="0"/>
                  </a:moveTo>
                  <a:cubicBezTo>
                    <a:pt x="2501" y="0"/>
                    <a:pt x="1125" y="395"/>
                    <a:pt x="1" y="1186"/>
                  </a:cubicBezTo>
                  <a:cubicBezTo>
                    <a:pt x="384" y="1143"/>
                    <a:pt x="770" y="1122"/>
                    <a:pt x="1156" y="1122"/>
                  </a:cubicBezTo>
                  <a:cubicBezTo>
                    <a:pt x="3523" y="1122"/>
                    <a:pt x="5892" y="1915"/>
                    <a:pt x="7721" y="3404"/>
                  </a:cubicBezTo>
                  <a:cubicBezTo>
                    <a:pt x="9879" y="5107"/>
                    <a:pt x="11277" y="7690"/>
                    <a:pt x="11612" y="10426"/>
                  </a:cubicBezTo>
                  <a:lnTo>
                    <a:pt x="11764" y="10760"/>
                  </a:lnTo>
                  <a:cubicBezTo>
                    <a:pt x="12276" y="10719"/>
                    <a:pt x="12791" y="10698"/>
                    <a:pt x="13305" y="10698"/>
                  </a:cubicBezTo>
                  <a:cubicBezTo>
                    <a:pt x="15076" y="10698"/>
                    <a:pt x="16846" y="10948"/>
                    <a:pt x="18542" y="11490"/>
                  </a:cubicBezTo>
                  <a:cubicBezTo>
                    <a:pt x="18451" y="10183"/>
                    <a:pt x="17235" y="9392"/>
                    <a:pt x="16019" y="9028"/>
                  </a:cubicBezTo>
                  <a:cubicBezTo>
                    <a:pt x="14864" y="8632"/>
                    <a:pt x="13527" y="8450"/>
                    <a:pt x="12524" y="7690"/>
                  </a:cubicBezTo>
                  <a:cubicBezTo>
                    <a:pt x="11672" y="6961"/>
                    <a:pt x="11217" y="5866"/>
                    <a:pt x="10669" y="4833"/>
                  </a:cubicBezTo>
                  <a:cubicBezTo>
                    <a:pt x="9940" y="3435"/>
                    <a:pt x="9028" y="2097"/>
                    <a:pt x="7751" y="1186"/>
                  </a:cubicBezTo>
                  <a:cubicBezTo>
                    <a:pt x="6627" y="395"/>
                    <a:pt x="5251" y="0"/>
                    <a:pt x="387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44;p27">
              <a:extLst>
                <a:ext uri="{FF2B5EF4-FFF2-40B4-BE49-F238E27FC236}">
                  <a16:creationId xmlns:a16="http://schemas.microsoft.com/office/drawing/2014/main" id="{59286885-7527-ABCB-7211-E686D69BAE22}"/>
                </a:ext>
              </a:extLst>
            </p:cNvPr>
            <p:cNvSpPr/>
            <p:nvPr/>
          </p:nvSpPr>
          <p:spPr>
            <a:xfrm>
              <a:off x="8643275" y="3556650"/>
              <a:ext cx="229525" cy="175900"/>
            </a:xfrm>
            <a:custGeom>
              <a:avLst/>
              <a:gdLst/>
              <a:ahLst/>
              <a:cxnLst/>
              <a:rect l="l" t="t" r="r" b="b"/>
              <a:pathLst>
                <a:path w="9181" h="7036" extrusionOk="0">
                  <a:moveTo>
                    <a:pt x="4909" y="1"/>
                  </a:moveTo>
                  <a:cubicBezTo>
                    <a:pt x="3479" y="1"/>
                    <a:pt x="2041" y="564"/>
                    <a:pt x="1004" y="1578"/>
                  </a:cubicBezTo>
                  <a:cubicBezTo>
                    <a:pt x="457" y="2095"/>
                    <a:pt x="1" y="2824"/>
                    <a:pt x="31" y="3584"/>
                  </a:cubicBezTo>
                  <a:cubicBezTo>
                    <a:pt x="122" y="4496"/>
                    <a:pt x="913" y="5225"/>
                    <a:pt x="1673" y="5681"/>
                  </a:cubicBezTo>
                  <a:cubicBezTo>
                    <a:pt x="3172" y="6534"/>
                    <a:pt x="4869" y="7036"/>
                    <a:pt x="6577" y="7036"/>
                  </a:cubicBezTo>
                  <a:cubicBezTo>
                    <a:pt x="6877" y="7036"/>
                    <a:pt x="7178" y="7020"/>
                    <a:pt x="7478" y="6988"/>
                  </a:cubicBezTo>
                  <a:cubicBezTo>
                    <a:pt x="7934" y="6958"/>
                    <a:pt x="8451" y="6897"/>
                    <a:pt x="8755" y="6532"/>
                  </a:cubicBezTo>
                  <a:cubicBezTo>
                    <a:pt x="9180" y="6077"/>
                    <a:pt x="9089" y="5438"/>
                    <a:pt x="8968" y="4830"/>
                  </a:cubicBezTo>
                  <a:cubicBezTo>
                    <a:pt x="8633" y="3311"/>
                    <a:pt x="8056" y="1882"/>
                    <a:pt x="7235" y="575"/>
                  </a:cubicBezTo>
                  <a:lnTo>
                    <a:pt x="6384" y="210"/>
                  </a:lnTo>
                  <a:cubicBezTo>
                    <a:pt x="5905" y="69"/>
                    <a:pt x="5408" y="1"/>
                    <a:pt x="490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45;p27">
              <a:extLst>
                <a:ext uri="{FF2B5EF4-FFF2-40B4-BE49-F238E27FC236}">
                  <a16:creationId xmlns:a16="http://schemas.microsoft.com/office/drawing/2014/main" id="{4E2766EE-76B1-D86C-351A-62A2D0B54103}"/>
                </a:ext>
              </a:extLst>
            </p:cNvPr>
            <p:cNvSpPr/>
            <p:nvPr/>
          </p:nvSpPr>
          <p:spPr>
            <a:xfrm>
              <a:off x="8435825" y="3584250"/>
              <a:ext cx="91225" cy="88575"/>
            </a:xfrm>
            <a:custGeom>
              <a:avLst/>
              <a:gdLst/>
              <a:ahLst/>
              <a:cxnLst/>
              <a:rect l="l" t="t" r="r" b="b"/>
              <a:pathLst>
                <a:path w="3649" h="3543" extrusionOk="0">
                  <a:moveTo>
                    <a:pt x="1657" y="0"/>
                  </a:moveTo>
                  <a:cubicBezTo>
                    <a:pt x="1490" y="0"/>
                    <a:pt x="1323" y="13"/>
                    <a:pt x="1156" y="48"/>
                  </a:cubicBezTo>
                  <a:cubicBezTo>
                    <a:pt x="761" y="109"/>
                    <a:pt x="366" y="352"/>
                    <a:pt x="183" y="717"/>
                  </a:cubicBezTo>
                  <a:cubicBezTo>
                    <a:pt x="1" y="1143"/>
                    <a:pt x="92" y="1690"/>
                    <a:pt x="366" y="2055"/>
                  </a:cubicBezTo>
                  <a:cubicBezTo>
                    <a:pt x="670" y="2450"/>
                    <a:pt x="1065" y="2754"/>
                    <a:pt x="1429" y="2997"/>
                  </a:cubicBezTo>
                  <a:cubicBezTo>
                    <a:pt x="1775" y="3277"/>
                    <a:pt x="2242" y="3542"/>
                    <a:pt x="2658" y="3542"/>
                  </a:cubicBezTo>
                  <a:cubicBezTo>
                    <a:pt x="2829" y="3542"/>
                    <a:pt x="2990" y="3498"/>
                    <a:pt x="3132" y="3392"/>
                  </a:cubicBezTo>
                  <a:cubicBezTo>
                    <a:pt x="3436" y="3149"/>
                    <a:pt x="3527" y="2693"/>
                    <a:pt x="3557" y="2298"/>
                  </a:cubicBezTo>
                  <a:cubicBezTo>
                    <a:pt x="3648" y="1538"/>
                    <a:pt x="3648" y="626"/>
                    <a:pt x="2949" y="231"/>
                  </a:cubicBezTo>
                  <a:lnTo>
                    <a:pt x="2433" y="48"/>
                  </a:lnTo>
                  <a:cubicBezTo>
                    <a:pt x="2174" y="30"/>
                    <a:pt x="1915" y="0"/>
                    <a:pt x="16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46;p27">
              <a:extLst>
                <a:ext uri="{FF2B5EF4-FFF2-40B4-BE49-F238E27FC236}">
                  <a16:creationId xmlns:a16="http://schemas.microsoft.com/office/drawing/2014/main" id="{0B527B5C-D8AB-3547-46D4-E0A426EC7A59}"/>
                </a:ext>
              </a:extLst>
            </p:cNvPr>
            <p:cNvSpPr/>
            <p:nvPr/>
          </p:nvSpPr>
          <p:spPr>
            <a:xfrm>
              <a:off x="7997375" y="4144950"/>
              <a:ext cx="845775" cy="426100"/>
            </a:xfrm>
            <a:custGeom>
              <a:avLst/>
              <a:gdLst/>
              <a:ahLst/>
              <a:cxnLst/>
              <a:rect l="l" t="t" r="r" b="b"/>
              <a:pathLst>
                <a:path w="33831" h="17044" extrusionOk="0">
                  <a:moveTo>
                    <a:pt x="28132" y="1"/>
                  </a:moveTo>
                  <a:cubicBezTo>
                    <a:pt x="26119" y="1"/>
                    <a:pt x="24037" y="916"/>
                    <a:pt x="22311" y="2089"/>
                  </a:cubicBezTo>
                  <a:cubicBezTo>
                    <a:pt x="18967" y="4369"/>
                    <a:pt x="16323" y="7530"/>
                    <a:pt x="13223" y="10174"/>
                  </a:cubicBezTo>
                  <a:cubicBezTo>
                    <a:pt x="10242" y="12797"/>
                    <a:pt x="6589" y="15040"/>
                    <a:pt x="2637" y="15040"/>
                  </a:cubicBezTo>
                  <a:cubicBezTo>
                    <a:pt x="2558" y="15040"/>
                    <a:pt x="2480" y="15039"/>
                    <a:pt x="2402" y="15037"/>
                  </a:cubicBezTo>
                  <a:cubicBezTo>
                    <a:pt x="2242" y="15037"/>
                    <a:pt x="2079" y="15034"/>
                    <a:pt x="1916" y="15034"/>
                  </a:cubicBezTo>
                  <a:cubicBezTo>
                    <a:pt x="1427" y="15034"/>
                    <a:pt x="943" y="15068"/>
                    <a:pt x="578" y="15341"/>
                  </a:cubicBezTo>
                  <a:cubicBezTo>
                    <a:pt x="61" y="15676"/>
                    <a:pt x="1" y="16679"/>
                    <a:pt x="578" y="16861"/>
                  </a:cubicBezTo>
                  <a:lnTo>
                    <a:pt x="1064" y="17044"/>
                  </a:lnTo>
                  <a:cubicBezTo>
                    <a:pt x="4013" y="16892"/>
                    <a:pt x="6931" y="16800"/>
                    <a:pt x="9818" y="16223"/>
                  </a:cubicBezTo>
                  <a:cubicBezTo>
                    <a:pt x="12676" y="15645"/>
                    <a:pt x="15502" y="14612"/>
                    <a:pt x="17843" y="12849"/>
                  </a:cubicBezTo>
                  <a:cubicBezTo>
                    <a:pt x="19393" y="11664"/>
                    <a:pt x="20670" y="10174"/>
                    <a:pt x="22281" y="9080"/>
                  </a:cubicBezTo>
                  <a:cubicBezTo>
                    <a:pt x="23513" y="8227"/>
                    <a:pt x="25023" y="7577"/>
                    <a:pt x="26507" y="7577"/>
                  </a:cubicBezTo>
                  <a:cubicBezTo>
                    <a:pt x="26926" y="7577"/>
                    <a:pt x="27343" y="7629"/>
                    <a:pt x="27752" y="7742"/>
                  </a:cubicBezTo>
                  <a:cubicBezTo>
                    <a:pt x="28918" y="8087"/>
                    <a:pt x="29991" y="8893"/>
                    <a:pt x="31153" y="8893"/>
                  </a:cubicBezTo>
                  <a:cubicBezTo>
                    <a:pt x="31324" y="8893"/>
                    <a:pt x="31497" y="8876"/>
                    <a:pt x="31673" y="8837"/>
                  </a:cubicBezTo>
                  <a:cubicBezTo>
                    <a:pt x="32949" y="8594"/>
                    <a:pt x="33679" y="7135"/>
                    <a:pt x="33740" y="5797"/>
                  </a:cubicBezTo>
                  <a:cubicBezTo>
                    <a:pt x="33831" y="3487"/>
                    <a:pt x="32433" y="1238"/>
                    <a:pt x="30335" y="417"/>
                  </a:cubicBezTo>
                  <a:cubicBezTo>
                    <a:pt x="29625" y="128"/>
                    <a:pt x="28883" y="1"/>
                    <a:pt x="2813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47;p27">
              <a:extLst>
                <a:ext uri="{FF2B5EF4-FFF2-40B4-BE49-F238E27FC236}">
                  <a16:creationId xmlns:a16="http://schemas.microsoft.com/office/drawing/2014/main" id="{2D2A52BB-F93B-8D9A-BE76-8B046D1FDB04}"/>
                </a:ext>
              </a:extLst>
            </p:cNvPr>
            <p:cNvSpPr/>
            <p:nvPr/>
          </p:nvSpPr>
          <p:spPr>
            <a:xfrm>
              <a:off x="8257250" y="4582725"/>
              <a:ext cx="266000" cy="261875"/>
            </a:xfrm>
            <a:custGeom>
              <a:avLst/>
              <a:gdLst/>
              <a:ahLst/>
              <a:cxnLst/>
              <a:rect l="l" t="t" r="r" b="b"/>
              <a:pathLst>
                <a:path w="10640" h="10475" extrusionOk="0">
                  <a:moveTo>
                    <a:pt x="7398" y="1"/>
                  </a:moveTo>
                  <a:cubicBezTo>
                    <a:pt x="6567" y="1"/>
                    <a:pt x="5736" y="439"/>
                    <a:pt x="5320" y="1174"/>
                  </a:cubicBezTo>
                  <a:cubicBezTo>
                    <a:pt x="4712" y="2207"/>
                    <a:pt x="4925" y="3545"/>
                    <a:pt x="4621" y="4700"/>
                  </a:cubicBezTo>
                  <a:cubicBezTo>
                    <a:pt x="4165" y="6584"/>
                    <a:pt x="2463" y="7831"/>
                    <a:pt x="791" y="8742"/>
                  </a:cubicBezTo>
                  <a:cubicBezTo>
                    <a:pt x="548" y="8864"/>
                    <a:pt x="366" y="8955"/>
                    <a:pt x="214" y="9168"/>
                  </a:cubicBezTo>
                  <a:cubicBezTo>
                    <a:pt x="62" y="9350"/>
                    <a:pt x="1" y="9624"/>
                    <a:pt x="153" y="9837"/>
                  </a:cubicBezTo>
                  <a:cubicBezTo>
                    <a:pt x="214" y="9989"/>
                    <a:pt x="396" y="10080"/>
                    <a:pt x="548" y="10141"/>
                  </a:cubicBezTo>
                  <a:cubicBezTo>
                    <a:pt x="1138" y="10381"/>
                    <a:pt x="1756" y="10474"/>
                    <a:pt x="2384" y="10474"/>
                  </a:cubicBezTo>
                  <a:cubicBezTo>
                    <a:pt x="3342" y="10474"/>
                    <a:pt x="4323" y="10258"/>
                    <a:pt x="5259" y="10019"/>
                  </a:cubicBezTo>
                  <a:cubicBezTo>
                    <a:pt x="6688" y="9685"/>
                    <a:pt x="8117" y="9259"/>
                    <a:pt x="9120" y="8286"/>
                  </a:cubicBezTo>
                  <a:cubicBezTo>
                    <a:pt x="9879" y="7527"/>
                    <a:pt x="10335" y="6463"/>
                    <a:pt x="10487" y="5368"/>
                  </a:cubicBezTo>
                  <a:cubicBezTo>
                    <a:pt x="10639" y="4305"/>
                    <a:pt x="10487" y="3150"/>
                    <a:pt x="10214" y="2116"/>
                  </a:cubicBezTo>
                  <a:cubicBezTo>
                    <a:pt x="10031" y="1721"/>
                    <a:pt x="9910" y="1265"/>
                    <a:pt x="9636" y="840"/>
                  </a:cubicBezTo>
                  <a:cubicBezTo>
                    <a:pt x="9363" y="444"/>
                    <a:pt x="8968" y="110"/>
                    <a:pt x="8512" y="80"/>
                  </a:cubicBezTo>
                  <a:lnTo>
                    <a:pt x="7995" y="80"/>
                  </a:lnTo>
                  <a:cubicBezTo>
                    <a:pt x="7800" y="26"/>
                    <a:pt x="7599" y="1"/>
                    <a:pt x="739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48;p27">
              <a:extLst>
                <a:ext uri="{FF2B5EF4-FFF2-40B4-BE49-F238E27FC236}">
                  <a16:creationId xmlns:a16="http://schemas.microsoft.com/office/drawing/2014/main" id="{B4C7DFB5-5736-2C09-30A0-D9F1EE6233B8}"/>
                </a:ext>
              </a:extLst>
            </p:cNvPr>
            <p:cNvSpPr/>
            <p:nvPr/>
          </p:nvSpPr>
          <p:spPr>
            <a:xfrm>
              <a:off x="8601500" y="4472825"/>
              <a:ext cx="229500" cy="180475"/>
            </a:xfrm>
            <a:custGeom>
              <a:avLst/>
              <a:gdLst/>
              <a:ahLst/>
              <a:cxnLst/>
              <a:rect l="l" t="t" r="r" b="b"/>
              <a:pathLst>
                <a:path w="9180" h="7219" extrusionOk="0">
                  <a:moveTo>
                    <a:pt x="2962" y="1"/>
                  </a:moveTo>
                  <a:cubicBezTo>
                    <a:pt x="2597" y="1"/>
                    <a:pt x="2266" y="81"/>
                    <a:pt x="1793" y="281"/>
                  </a:cubicBezTo>
                  <a:cubicBezTo>
                    <a:pt x="1003" y="646"/>
                    <a:pt x="304" y="1345"/>
                    <a:pt x="152" y="2226"/>
                  </a:cubicBezTo>
                  <a:cubicBezTo>
                    <a:pt x="0" y="3138"/>
                    <a:pt x="517" y="4050"/>
                    <a:pt x="1064" y="4780"/>
                  </a:cubicBezTo>
                  <a:cubicBezTo>
                    <a:pt x="2387" y="6327"/>
                    <a:pt x="4407" y="7219"/>
                    <a:pt x="6417" y="7219"/>
                  </a:cubicBezTo>
                  <a:cubicBezTo>
                    <a:pt x="6854" y="7219"/>
                    <a:pt x="7291" y="7177"/>
                    <a:pt x="7721" y="7090"/>
                  </a:cubicBezTo>
                  <a:cubicBezTo>
                    <a:pt x="8116" y="7029"/>
                    <a:pt x="8450" y="6907"/>
                    <a:pt x="8724" y="6634"/>
                  </a:cubicBezTo>
                  <a:cubicBezTo>
                    <a:pt x="9180" y="6147"/>
                    <a:pt x="9088" y="5388"/>
                    <a:pt x="8876" y="4749"/>
                  </a:cubicBezTo>
                  <a:cubicBezTo>
                    <a:pt x="8177" y="2470"/>
                    <a:pt x="6170" y="646"/>
                    <a:pt x="3800" y="99"/>
                  </a:cubicBezTo>
                  <a:cubicBezTo>
                    <a:pt x="3469" y="37"/>
                    <a:pt x="3208" y="1"/>
                    <a:pt x="29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49;p27">
              <a:extLst>
                <a:ext uri="{FF2B5EF4-FFF2-40B4-BE49-F238E27FC236}">
                  <a16:creationId xmlns:a16="http://schemas.microsoft.com/office/drawing/2014/main" id="{3755546E-6BA2-946B-94F3-C7E3FD958921}"/>
                </a:ext>
              </a:extLst>
            </p:cNvPr>
            <p:cNvSpPr/>
            <p:nvPr/>
          </p:nvSpPr>
          <p:spPr>
            <a:xfrm>
              <a:off x="8694950" y="4474525"/>
              <a:ext cx="3075" cy="775"/>
            </a:xfrm>
            <a:custGeom>
              <a:avLst/>
              <a:gdLst/>
              <a:ahLst/>
              <a:cxnLst/>
              <a:rect l="l" t="t" r="r" b="b"/>
              <a:pathLst>
                <a:path w="123" h="31" extrusionOk="0">
                  <a:moveTo>
                    <a:pt x="1" y="0"/>
                  </a:moveTo>
                  <a:lnTo>
                    <a:pt x="40" y="10"/>
                  </a:lnTo>
                  <a:lnTo>
                    <a:pt x="40" y="10"/>
                  </a:lnTo>
                  <a:cubicBezTo>
                    <a:pt x="28" y="0"/>
                    <a:pt x="22" y="0"/>
                    <a:pt x="1" y="0"/>
                  </a:cubicBezTo>
                  <a:close/>
                  <a:moveTo>
                    <a:pt x="40" y="10"/>
                  </a:moveTo>
                  <a:cubicBezTo>
                    <a:pt x="45" y="15"/>
                    <a:pt x="52" y="21"/>
                    <a:pt x="62" y="31"/>
                  </a:cubicBezTo>
                  <a:lnTo>
                    <a:pt x="122" y="31"/>
                  </a:lnTo>
                  <a:lnTo>
                    <a:pt x="40" y="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50;p27">
              <a:extLst>
                <a:ext uri="{FF2B5EF4-FFF2-40B4-BE49-F238E27FC236}">
                  <a16:creationId xmlns:a16="http://schemas.microsoft.com/office/drawing/2014/main" id="{4AFA2E9E-F26B-5E9F-A204-EE98CE4B72A7}"/>
                </a:ext>
              </a:extLst>
            </p:cNvPr>
            <p:cNvSpPr/>
            <p:nvPr/>
          </p:nvSpPr>
          <p:spPr>
            <a:xfrm>
              <a:off x="8048300" y="4345350"/>
              <a:ext cx="243950" cy="81975"/>
            </a:xfrm>
            <a:custGeom>
              <a:avLst/>
              <a:gdLst/>
              <a:ahLst/>
              <a:cxnLst/>
              <a:rect l="l" t="t" r="r" b="b"/>
              <a:pathLst>
                <a:path w="9758" h="3279" extrusionOk="0">
                  <a:moveTo>
                    <a:pt x="9757" y="0"/>
                  </a:moveTo>
                  <a:cubicBezTo>
                    <a:pt x="6626" y="1277"/>
                    <a:pt x="3344" y="2128"/>
                    <a:pt x="0" y="2584"/>
                  </a:cubicBezTo>
                  <a:cubicBezTo>
                    <a:pt x="891" y="3039"/>
                    <a:pt x="1993" y="3279"/>
                    <a:pt x="3152" y="3279"/>
                  </a:cubicBezTo>
                  <a:cubicBezTo>
                    <a:pt x="5551" y="3279"/>
                    <a:pt x="8200" y="2254"/>
                    <a:pt x="97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51;p27">
              <a:extLst>
                <a:ext uri="{FF2B5EF4-FFF2-40B4-BE49-F238E27FC236}">
                  <a16:creationId xmlns:a16="http://schemas.microsoft.com/office/drawing/2014/main" id="{E79A8943-E98E-D520-C6AB-1EBCE2555FC5}"/>
                </a:ext>
              </a:extLst>
            </p:cNvPr>
            <p:cNvSpPr/>
            <p:nvPr/>
          </p:nvSpPr>
          <p:spPr>
            <a:xfrm>
              <a:off x="8086275" y="3799750"/>
              <a:ext cx="155800" cy="169475"/>
            </a:xfrm>
            <a:custGeom>
              <a:avLst/>
              <a:gdLst/>
              <a:ahLst/>
              <a:cxnLst/>
              <a:rect l="l" t="t" r="r" b="b"/>
              <a:pathLst>
                <a:path w="6232" h="6779" extrusionOk="0">
                  <a:moveTo>
                    <a:pt x="4743" y="0"/>
                  </a:moveTo>
                  <a:cubicBezTo>
                    <a:pt x="4256" y="0"/>
                    <a:pt x="3740" y="91"/>
                    <a:pt x="3284" y="243"/>
                  </a:cubicBezTo>
                  <a:cubicBezTo>
                    <a:pt x="2037" y="669"/>
                    <a:pt x="973" y="1641"/>
                    <a:pt x="487" y="2888"/>
                  </a:cubicBezTo>
                  <a:cubicBezTo>
                    <a:pt x="1" y="4164"/>
                    <a:pt x="62" y="5593"/>
                    <a:pt x="700" y="6778"/>
                  </a:cubicBezTo>
                  <a:cubicBezTo>
                    <a:pt x="1217" y="5076"/>
                    <a:pt x="2129" y="3496"/>
                    <a:pt x="3436" y="2432"/>
                  </a:cubicBezTo>
                  <a:cubicBezTo>
                    <a:pt x="3679" y="2249"/>
                    <a:pt x="3891" y="2097"/>
                    <a:pt x="4165" y="2097"/>
                  </a:cubicBezTo>
                  <a:cubicBezTo>
                    <a:pt x="4439" y="2097"/>
                    <a:pt x="4743" y="2280"/>
                    <a:pt x="4743" y="2553"/>
                  </a:cubicBezTo>
                  <a:cubicBezTo>
                    <a:pt x="4743" y="2796"/>
                    <a:pt x="4560" y="3131"/>
                    <a:pt x="4773" y="3252"/>
                  </a:cubicBezTo>
                  <a:cubicBezTo>
                    <a:pt x="4801" y="3264"/>
                    <a:pt x="4830" y="3269"/>
                    <a:pt x="4858" y="3269"/>
                  </a:cubicBezTo>
                  <a:cubicBezTo>
                    <a:pt x="4981" y="3269"/>
                    <a:pt x="5100" y="3174"/>
                    <a:pt x="5198" y="3100"/>
                  </a:cubicBezTo>
                  <a:cubicBezTo>
                    <a:pt x="5502" y="2796"/>
                    <a:pt x="5806" y="2492"/>
                    <a:pt x="5958" y="2097"/>
                  </a:cubicBezTo>
                  <a:cubicBezTo>
                    <a:pt x="6141" y="1733"/>
                    <a:pt x="6232" y="1277"/>
                    <a:pt x="6019" y="881"/>
                  </a:cubicBezTo>
                  <a:cubicBezTo>
                    <a:pt x="5806" y="395"/>
                    <a:pt x="5259" y="0"/>
                    <a:pt x="474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52;p27">
              <a:extLst>
                <a:ext uri="{FF2B5EF4-FFF2-40B4-BE49-F238E27FC236}">
                  <a16:creationId xmlns:a16="http://schemas.microsoft.com/office/drawing/2014/main" id="{9690A2DF-B05A-9D7E-CB62-3D9F46480769}"/>
                </a:ext>
              </a:extLst>
            </p:cNvPr>
            <p:cNvSpPr/>
            <p:nvPr/>
          </p:nvSpPr>
          <p:spPr>
            <a:xfrm>
              <a:off x="8167600" y="3803525"/>
              <a:ext cx="775" cy="25"/>
            </a:xfrm>
            <a:custGeom>
              <a:avLst/>
              <a:gdLst/>
              <a:ahLst/>
              <a:cxnLst/>
              <a:rect l="l" t="t" r="r" b="b"/>
              <a:pathLst>
                <a:path w="31" h="1" extrusionOk="0">
                  <a:moveTo>
                    <a:pt x="0" y="1"/>
                  </a:moveTo>
                  <a:lnTo>
                    <a:pt x="31" y="1"/>
                  </a:lnTo>
                  <a:lnTo>
                    <a:pt x="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53;p27">
              <a:extLst>
                <a:ext uri="{FF2B5EF4-FFF2-40B4-BE49-F238E27FC236}">
                  <a16:creationId xmlns:a16="http://schemas.microsoft.com/office/drawing/2014/main" id="{E120F44B-33DC-FEEF-3B72-54EFEB855BAE}"/>
                </a:ext>
              </a:extLst>
            </p:cNvPr>
            <p:cNvSpPr/>
            <p:nvPr/>
          </p:nvSpPr>
          <p:spPr>
            <a:xfrm>
              <a:off x="7951025" y="4057775"/>
              <a:ext cx="143650" cy="92975"/>
            </a:xfrm>
            <a:custGeom>
              <a:avLst/>
              <a:gdLst/>
              <a:ahLst/>
              <a:cxnLst/>
              <a:rect l="l" t="t" r="r" b="b"/>
              <a:pathLst>
                <a:path w="5746" h="3719" extrusionOk="0">
                  <a:moveTo>
                    <a:pt x="3874" y="0"/>
                  </a:moveTo>
                  <a:cubicBezTo>
                    <a:pt x="3554" y="0"/>
                    <a:pt x="3234" y="35"/>
                    <a:pt x="2918" y="105"/>
                  </a:cubicBezTo>
                  <a:cubicBezTo>
                    <a:pt x="1247" y="621"/>
                    <a:pt x="487" y="1776"/>
                    <a:pt x="31" y="3479"/>
                  </a:cubicBezTo>
                  <a:cubicBezTo>
                    <a:pt x="31" y="3570"/>
                    <a:pt x="0" y="3631"/>
                    <a:pt x="92" y="3661"/>
                  </a:cubicBezTo>
                  <a:cubicBezTo>
                    <a:pt x="119" y="3702"/>
                    <a:pt x="153" y="3719"/>
                    <a:pt x="184" y="3719"/>
                  </a:cubicBezTo>
                  <a:cubicBezTo>
                    <a:pt x="222" y="3719"/>
                    <a:pt x="257" y="3694"/>
                    <a:pt x="274" y="3661"/>
                  </a:cubicBezTo>
                  <a:cubicBezTo>
                    <a:pt x="1976" y="2749"/>
                    <a:pt x="3739" y="1807"/>
                    <a:pt x="5441" y="895"/>
                  </a:cubicBezTo>
                  <a:cubicBezTo>
                    <a:pt x="5593" y="834"/>
                    <a:pt x="5745" y="713"/>
                    <a:pt x="5715" y="561"/>
                  </a:cubicBezTo>
                  <a:cubicBezTo>
                    <a:pt x="5715" y="409"/>
                    <a:pt x="5502" y="317"/>
                    <a:pt x="5411" y="257"/>
                  </a:cubicBezTo>
                  <a:cubicBezTo>
                    <a:pt x="4905" y="88"/>
                    <a:pt x="4389" y="0"/>
                    <a:pt x="387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54;p27">
              <a:extLst>
                <a:ext uri="{FF2B5EF4-FFF2-40B4-BE49-F238E27FC236}">
                  <a16:creationId xmlns:a16="http://schemas.microsoft.com/office/drawing/2014/main" id="{45D50CDA-5B13-E9F1-20FB-00741098DE20}"/>
                </a:ext>
              </a:extLst>
            </p:cNvPr>
            <p:cNvSpPr/>
            <p:nvPr/>
          </p:nvSpPr>
          <p:spPr>
            <a:xfrm>
              <a:off x="7702550" y="3495100"/>
              <a:ext cx="1194575" cy="1189175"/>
            </a:xfrm>
            <a:custGeom>
              <a:avLst/>
              <a:gdLst/>
              <a:ahLst/>
              <a:cxnLst/>
              <a:rect l="l" t="t" r="r" b="b"/>
              <a:pathLst>
                <a:path w="47783" h="47567" extrusionOk="0">
                  <a:moveTo>
                    <a:pt x="38529" y="1"/>
                  </a:moveTo>
                  <a:cubicBezTo>
                    <a:pt x="29115" y="1"/>
                    <a:pt x="24195" y="5621"/>
                    <a:pt x="24195" y="5621"/>
                  </a:cubicBezTo>
                  <a:cubicBezTo>
                    <a:pt x="19757" y="5621"/>
                    <a:pt x="19028" y="9238"/>
                    <a:pt x="19028" y="9238"/>
                  </a:cubicBezTo>
                  <a:cubicBezTo>
                    <a:pt x="11702" y="12399"/>
                    <a:pt x="11702" y="19481"/>
                    <a:pt x="11702" y="19481"/>
                  </a:cubicBezTo>
                  <a:cubicBezTo>
                    <a:pt x="11702" y="19481"/>
                    <a:pt x="7599" y="23980"/>
                    <a:pt x="6140" y="27657"/>
                  </a:cubicBezTo>
                  <a:cubicBezTo>
                    <a:pt x="4711" y="31396"/>
                    <a:pt x="6140" y="32673"/>
                    <a:pt x="6140" y="32673"/>
                  </a:cubicBezTo>
                  <a:cubicBezTo>
                    <a:pt x="6140" y="32673"/>
                    <a:pt x="1064" y="34040"/>
                    <a:pt x="3404" y="41822"/>
                  </a:cubicBezTo>
                  <a:cubicBezTo>
                    <a:pt x="3404" y="41822"/>
                    <a:pt x="1246" y="43190"/>
                    <a:pt x="0" y="47566"/>
                  </a:cubicBezTo>
                  <a:cubicBezTo>
                    <a:pt x="1033" y="46016"/>
                    <a:pt x="2492" y="44709"/>
                    <a:pt x="4195" y="43919"/>
                  </a:cubicBezTo>
                  <a:cubicBezTo>
                    <a:pt x="4590" y="43737"/>
                    <a:pt x="5046" y="43554"/>
                    <a:pt x="5167" y="43129"/>
                  </a:cubicBezTo>
                  <a:cubicBezTo>
                    <a:pt x="5258" y="42794"/>
                    <a:pt x="5076" y="42399"/>
                    <a:pt x="4894" y="42065"/>
                  </a:cubicBezTo>
                  <a:cubicBezTo>
                    <a:pt x="4012" y="40363"/>
                    <a:pt x="3526" y="38326"/>
                    <a:pt x="4164" y="36502"/>
                  </a:cubicBezTo>
                  <a:cubicBezTo>
                    <a:pt x="4714" y="34931"/>
                    <a:pt x="6257" y="33698"/>
                    <a:pt x="7860" y="33698"/>
                  </a:cubicBezTo>
                  <a:cubicBezTo>
                    <a:pt x="8117" y="33698"/>
                    <a:pt x="8376" y="33730"/>
                    <a:pt x="8632" y="33797"/>
                  </a:cubicBezTo>
                  <a:cubicBezTo>
                    <a:pt x="6839" y="31426"/>
                    <a:pt x="6444" y="27992"/>
                    <a:pt x="7660" y="25256"/>
                  </a:cubicBezTo>
                  <a:cubicBezTo>
                    <a:pt x="8906" y="22521"/>
                    <a:pt x="11733" y="20575"/>
                    <a:pt x="14712" y="20393"/>
                  </a:cubicBezTo>
                  <a:cubicBezTo>
                    <a:pt x="13435" y="18539"/>
                    <a:pt x="13344" y="15925"/>
                    <a:pt x="14529" y="14010"/>
                  </a:cubicBezTo>
                  <a:cubicBezTo>
                    <a:pt x="15583" y="12281"/>
                    <a:pt x="17549" y="11224"/>
                    <a:pt x="19553" y="11224"/>
                  </a:cubicBezTo>
                  <a:cubicBezTo>
                    <a:pt x="19803" y="11224"/>
                    <a:pt x="20054" y="11240"/>
                    <a:pt x="20304" y="11274"/>
                  </a:cubicBezTo>
                  <a:cubicBezTo>
                    <a:pt x="19940" y="9998"/>
                    <a:pt x="20426" y="8478"/>
                    <a:pt x="21490" y="7657"/>
                  </a:cubicBezTo>
                  <a:cubicBezTo>
                    <a:pt x="22043" y="7246"/>
                    <a:pt x="22744" y="7041"/>
                    <a:pt x="23448" y="7041"/>
                  </a:cubicBezTo>
                  <a:cubicBezTo>
                    <a:pt x="24098" y="7041"/>
                    <a:pt x="24749" y="7216"/>
                    <a:pt x="25289" y="7566"/>
                  </a:cubicBezTo>
                  <a:cubicBezTo>
                    <a:pt x="25824" y="5626"/>
                    <a:pt x="30580" y="839"/>
                    <a:pt x="38285" y="839"/>
                  </a:cubicBezTo>
                  <a:cubicBezTo>
                    <a:pt x="41082" y="839"/>
                    <a:pt x="44268" y="1470"/>
                    <a:pt x="47782" y="3098"/>
                  </a:cubicBezTo>
                  <a:lnTo>
                    <a:pt x="47782" y="3007"/>
                  </a:lnTo>
                  <a:cubicBezTo>
                    <a:pt x="47782" y="3007"/>
                    <a:pt x="47782" y="3007"/>
                    <a:pt x="47782" y="3007"/>
                  </a:cubicBezTo>
                  <a:cubicBezTo>
                    <a:pt x="47758" y="3007"/>
                    <a:pt x="46215" y="1088"/>
                    <a:pt x="44013" y="605"/>
                  </a:cubicBezTo>
                  <a:cubicBezTo>
                    <a:pt x="42043" y="181"/>
                    <a:pt x="40214" y="1"/>
                    <a:pt x="3852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55;p27">
              <a:extLst>
                <a:ext uri="{FF2B5EF4-FFF2-40B4-BE49-F238E27FC236}">
                  <a16:creationId xmlns:a16="http://schemas.microsoft.com/office/drawing/2014/main" id="{73013732-6040-1C74-8BF4-E30F2624962A}"/>
                </a:ext>
              </a:extLst>
            </p:cNvPr>
            <p:cNvSpPr/>
            <p:nvPr/>
          </p:nvSpPr>
          <p:spPr>
            <a:xfrm>
              <a:off x="8194950" y="4964650"/>
              <a:ext cx="419475" cy="178600"/>
            </a:xfrm>
            <a:custGeom>
              <a:avLst/>
              <a:gdLst/>
              <a:ahLst/>
              <a:cxnLst/>
              <a:rect l="l" t="t" r="r" b="b"/>
              <a:pathLst>
                <a:path w="16779" h="7144" extrusionOk="0">
                  <a:moveTo>
                    <a:pt x="16779" y="0"/>
                  </a:moveTo>
                  <a:lnTo>
                    <a:pt x="16779" y="0"/>
                  </a:lnTo>
                  <a:cubicBezTo>
                    <a:pt x="13800" y="304"/>
                    <a:pt x="10943" y="1976"/>
                    <a:pt x="9241" y="4438"/>
                  </a:cubicBezTo>
                  <a:cubicBezTo>
                    <a:pt x="8207" y="3010"/>
                    <a:pt x="6627" y="2037"/>
                    <a:pt x="4864" y="1824"/>
                  </a:cubicBezTo>
                  <a:cubicBezTo>
                    <a:pt x="4637" y="1800"/>
                    <a:pt x="4409" y="1788"/>
                    <a:pt x="4181" y="1788"/>
                  </a:cubicBezTo>
                  <a:cubicBezTo>
                    <a:pt x="2663" y="1788"/>
                    <a:pt x="1136" y="2314"/>
                    <a:pt x="0" y="3344"/>
                  </a:cubicBezTo>
                  <a:lnTo>
                    <a:pt x="487" y="3769"/>
                  </a:lnTo>
                  <a:cubicBezTo>
                    <a:pt x="1231" y="3535"/>
                    <a:pt x="2004" y="3423"/>
                    <a:pt x="2778" y="3423"/>
                  </a:cubicBezTo>
                  <a:cubicBezTo>
                    <a:pt x="5513" y="3423"/>
                    <a:pt x="8251" y="4821"/>
                    <a:pt x="9697" y="7143"/>
                  </a:cubicBezTo>
                  <a:cubicBezTo>
                    <a:pt x="12402" y="5168"/>
                    <a:pt x="14590" y="2584"/>
                    <a:pt x="167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56;p27">
              <a:extLst>
                <a:ext uri="{FF2B5EF4-FFF2-40B4-BE49-F238E27FC236}">
                  <a16:creationId xmlns:a16="http://schemas.microsoft.com/office/drawing/2014/main" id="{72E2E331-21DE-E7E5-FD7C-906F0E02BAC4}"/>
                </a:ext>
              </a:extLst>
            </p:cNvPr>
            <p:cNvSpPr/>
            <p:nvPr/>
          </p:nvSpPr>
          <p:spPr>
            <a:xfrm>
              <a:off x="7825650" y="4944900"/>
              <a:ext cx="310800" cy="316900"/>
            </a:xfrm>
            <a:custGeom>
              <a:avLst/>
              <a:gdLst/>
              <a:ahLst/>
              <a:cxnLst/>
              <a:rect l="l" t="t" r="r" b="b"/>
              <a:pathLst>
                <a:path w="12432" h="12676" extrusionOk="0">
                  <a:moveTo>
                    <a:pt x="152" y="0"/>
                  </a:moveTo>
                  <a:lnTo>
                    <a:pt x="0" y="304"/>
                  </a:lnTo>
                  <a:cubicBezTo>
                    <a:pt x="426" y="3404"/>
                    <a:pt x="1854" y="6383"/>
                    <a:pt x="4104" y="8602"/>
                  </a:cubicBezTo>
                  <a:cubicBezTo>
                    <a:pt x="6353" y="10821"/>
                    <a:pt x="9301" y="12310"/>
                    <a:pt x="12432" y="12675"/>
                  </a:cubicBezTo>
                  <a:cubicBezTo>
                    <a:pt x="7386" y="9484"/>
                    <a:pt x="2584" y="5471"/>
                    <a:pt x="15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57;p27">
              <a:extLst>
                <a:ext uri="{FF2B5EF4-FFF2-40B4-BE49-F238E27FC236}">
                  <a16:creationId xmlns:a16="http://schemas.microsoft.com/office/drawing/2014/main" id="{FC6CB426-FCFB-635A-B8C0-698DD0FC57D2}"/>
                </a:ext>
              </a:extLst>
            </p:cNvPr>
            <p:cNvSpPr/>
            <p:nvPr/>
          </p:nvSpPr>
          <p:spPr>
            <a:xfrm>
              <a:off x="8169875" y="4542150"/>
              <a:ext cx="446850" cy="406250"/>
            </a:xfrm>
            <a:custGeom>
              <a:avLst/>
              <a:gdLst/>
              <a:ahLst/>
              <a:cxnLst/>
              <a:rect l="l" t="t" r="r" b="b"/>
              <a:pathLst>
                <a:path w="17874" h="16250" extrusionOk="0">
                  <a:moveTo>
                    <a:pt x="15776" y="0"/>
                  </a:moveTo>
                  <a:cubicBezTo>
                    <a:pt x="16019" y="2189"/>
                    <a:pt x="16049" y="4438"/>
                    <a:pt x="16049" y="6627"/>
                  </a:cubicBezTo>
                  <a:cubicBezTo>
                    <a:pt x="16049" y="8147"/>
                    <a:pt x="15988" y="9788"/>
                    <a:pt x="15198" y="11064"/>
                  </a:cubicBezTo>
                  <a:cubicBezTo>
                    <a:pt x="14347" y="12402"/>
                    <a:pt x="12919" y="13162"/>
                    <a:pt x="11429" y="13679"/>
                  </a:cubicBezTo>
                  <a:cubicBezTo>
                    <a:pt x="8872" y="14505"/>
                    <a:pt x="6183" y="14629"/>
                    <a:pt x="3493" y="14629"/>
                  </a:cubicBezTo>
                  <a:cubicBezTo>
                    <a:pt x="3018" y="14629"/>
                    <a:pt x="2542" y="14625"/>
                    <a:pt x="2067" y="14621"/>
                  </a:cubicBezTo>
                  <a:lnTo>
                    <a:pt x="0" y="14560"/>
                  </a:lnTo>
                  <a:lnTo>
                    <a:pt x="0" y="14560"/>
                  </a:lnTo>
                  <a:cubicBezTo>
                    <a:pt x="2661" y="15456"/>
                    <a:pt x="5400" y="16249"/>
                    <a:pt x="8192" y="16249"/>
                  </a:cubicBezTo>
                  <a:cubicBezTo>
                    <a:pt x="8430" y="16249"/>
                    <a:pt x="8668" y="16244"/>
                    <a:pt x="8906" y="16232"/>
                  </a:cubicBezTo>
                  <a:cubicBezTo>
                    <a:pt x="11946" y="16080"/>
                    <a:pt x="15107" y="14712"/>
                    <a:pt x="16657" y="12068"/>
                  </a:cubicBezTo>
                  <a:cubicBezTo>
                    <a:pt x="17660" y="10274"/>
                    <a:pt x="17873" y="8086"/>
                    <a:pt x="17569" y="5988"/>
                  </a:cubicBezTo>
                  <a:cubicBezTo>
                    <a:pt x="17265" y="3891"/>
                    <a:pt x="16505" y="1915"/>
                    <a:pt x="1577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58;p27">
              <a:extLst>
                <a:ext uri="{FF2B5EF4-FFF2-40B4-BE49-F238E27FC236}">
                  <a16:creationId xmlns:a16="http://schemas.microsoft.com/office/drawing/2014/main" id="{308BECB8-643C-C658-7EC3-24DAA1B55917}"/>
                </a:ext>
              </a:extLst>
            </p:cNvPr>
            <p:cNvSpPr/>
            <p:nvPr/>
          </p:nvSpPr>
          <p:spPr>
            <a:xfrm>
              <a:off x="8117450" y="4412975"/>
              <a:ext cx="545625" cy="208825"/>
            </a:xfrm>
            <a:custGeom>
              <a:avLst/>
              <a:gdLst/>
              <a:ahLst/>
              <a:cxnLst/>
              <a:rect l="l" t="t" r="r" b="b"/>
              <a:pathLst>
                <a:path w="21825" h="8353" extrusionOk="0">
                  <a:moveTo>
                    <a:pt x="21824" y="0"/>
                  </a:moveTo>
                  <a:cubicBezTo>
                    <a:pt x="19423" y="304"/>
                    <a:pt x="17204" y="1429"/>
                    <a:pt x="15168" y="2736"/>
                  </a:cubicBezTo>
                  <a:cubicBezTo>
                    <a:pt x="13101" y="4012"/>
                    <a:pt x="11155" y="5502"/>
                    <a:pt x="8997" y="6566"/>
                  </a:cubicBezTo>
                  <a:cubicBezTo>
                    <a:pt x="7204" y="7450"/>
                    <a:pt x="3900" y="8040"/>
                    <a:pt x="1404" y="8040"/>
                  </a:cubicBezTo>
                  <a:cubicBezTo>
                    <a:pt x="896" y="8040"/>
                    <a:pt x="422" y="8015"/>
                    <a:pt x="0" y="7964"/>
                  </a:cubicBezTo>
                  <a:lnTo>
                    <a:pt x="0" y="7964"/>
                  </a:lnTo>
                  <a:cubicBezTo>
                    <a:pt x="1269" y="8225"/>
                    <a:pt x="2564" y="8353"/>
                    <a:pt x="3860" y="8353"/>
                  </a:cubicBezTo>
                  <a:cubicBezTo>
                    <a:pt x="7995" y="8353"/>
                    <a:pt x="12139" y="7051"/>
                    <a:pt x="15471" y="4620"/>
                  </a:cubicBezTo>
                  <a:cubicBezTo>
                    <a:pt x="17599" y="3070"/>
                    <a:pt x="19453" y="1094"/>
                    <a:pt x="218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59;p27">
              <a:extLst>
                <a:ext uri="{FF2B5EF4-FFF2-40B4-BE49-F238E27FC236}">
                  <a16:creationId xmlns:a16="http://schemas.microsoft.com/office/drawing/2014/main" id="{CCA54AD9-633A-4191-BCDB-21DA0A1CEC8F}"/>
                </a:ext>
              </a:extLst>
            </p:cNvPr>
            <p:cNvSpPr/>
            <p:nvPr/>
          </p:nvSpPr>
          <p:spPr>
            <a:xfrm>
              <a:off x="8569575" y="3732875"/>
              <a:ext cx="296725" cy="75200"/>
            </a:xfrm>
            <a:custGeom>
              <a:avLst/>
              <a:gdLst/>
              <a:ahLst/>
              <a:cxnLst/>
              <a:rect l="l" t="t" r="r" b="b"/>
              <a:pathLst>
                <a:path w="11869" h="3008" extrusionOk="0">
                  <a:moveTo>
                    <a:pt x="578" y="0"/>
                  </a:moveTo>
                  <a:lnTo>
                    <a:pt x="578" y="0"/>
                  </a:lnTo>
                  <a:cubicBezTo>
                    <a:pt x="578" y="0"/>
                    <a:pt x="1" y="1459"/>
                    <a:pt x="3010" y="2614"/>
                  </a:cubicBezTo>
                  <a:cubicBezTo>
                    <a:pt x="3784" y="2907"/>
                    <a:pt x="4448" y="3008"/>
                    <a:pt x="5048" y="3008"/>
                  </a:cubicBezTo>
                  <a:cubicBezTo>
                    <a:pt x="6405" y="3008"/>
                    <a:pt x="7441" y="2491"/>
                    <a:pt x="8710" y="2491"/>
                  </a:cubicBezTo>
                  <a:cubicBezTo>
                    <a:pt x="9040" y="2491"/>
                    <a:pt x="9386" y="2526"/>
                    <a:pt x="9758" y="2614"/>
                  </a:cubicBezTo>
                  <a:cubicBezTo>
                    <a:pt x="10568" y="2797"/>
                    <a:pt x="11044" y="2857"/>
                    <a:pt x="11319" y="2857"/>
                  </a:cubicBezTo>
                  <a:cubicBezTo>
                    <a:pt x="11868" y="2857"/>
                    <a:pt x="11612" y="2614"/>
                    <a:pt x="11612" y="2614"/>
                  </a:cubicBezTo>
                  <a:cubicBezTo>
                    <a:pt x="11612" y="2614"/>
                    <a:pt x="10987" y="1077"/>
                    <a:pt x="8500" y="1077"/>
                  </a:cubicBezTo>
                  <a:cubicBezTo>
                    <a:pt x="8189" y="1077"/>
                    <a:pt x="7849" y="1101"/>
                    <a:pt x="7478" y="1155"/>
                  </a:cubicBezTo>
                  <a:cubicBezTo>
                    <a:pt x="7034" y="1224"/>
                    <a:pt x="6586" y="1254"/>
                    <a:pt x="6142" y="1254"/>
                  </a:cubicBezTo>
                  <a:cubicBezTo>
                    <a:pt x="3269" y="1254"/>
                    <a:pt x="578" y="0"/>
                    <a:pt x="57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60;p27">
              <a:extLst>
                <a:ext uri="{FF2B5EF4-FFF2-40B4-BE49-F238E27FC236}">
                  <a16:creationId xmlns:a16="http://schemas.microsoft.com/office/drawing/2014/main" id="{C9B66549-C139-F191-1A51-13DD456DEAE2}"/>
                </a:ext>
              </a:extLst>
            </p:cNvPr>
            <p:cNvSpPr/>
            <p:nvPr/>
          </p:nvSpPr>
          <p:spPr>
            <a:xfrm>
              <a:off x="8552100" y="5638675"/>
              <a:ext cx="319175" cy="91300"/>
            </a:xfrm>
            <a:custGeom>
              <a:avLst/>
              <a:gdLst/>
              <a:ahLst/>
              <a:cxnLst/>
              <a:rect l="l" t="t" r="r" b="b"/>
              <a:pathLst>
                <a:path w="12767" h="3652" extrusionOk="0">
                  <a:moveTo>
                    <a:pt x="12767" y="0"/>
                  </a:moveTo>
                  <a:lnTo>
                    <a:pt x="12767" y="0"/>
                  </a:lnTo>
                  <a:cubicBezTo>
                    <a:pt x="12766" y="1"/>
                    <a:pt x="10448" y="1809"/>
                    <a:pt x="5491" y="1809"/>
                  </a:cubicBezTo>
                  <a:cubicBezTo>
                    <a:pt x="3927" y="1809"/>
                    <a:pt x="2100" y="1629"/>
                    <a:pt x="0" y="1155"/>
                  </a:cubicBezTo>
                  <a:lnTo>
                    <a:pt x="0" y="1155"/>
                  </a:lnTo>
                  <a:cubicBezTo>
                    <a:pt x="1" y="1156"/>
                    <a:pt x="2120" y="3652"/>
                    <a:pt x="6017" y="3652"/>
                  </a:cubicBezTo>
                  <a:cubicBezTo>
                    <a:pt x="6108" y="3652"/>
                    <a:pt x="6200" y="3651"/>
                    <a:pt x="6292" y="3648"/>
                  </a:cubicBezTo>
                  <a:cubicBezTo>
                    <a:pt x="10304" y="3587"/>
                    <a:pt x="12766" y="1"/>
                    <a:pt x="1276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61;p27">
              <a:extLst>
                <a:ext uri="{FF2B5EF4-FFF2-40B4-BE49-F238E27FC236}">
                  <a16:creationId xmlns:a16="http://schemas.microsoft.com/office/drawing/2014/main" id="{A29AB412-D675-5AC1-A653-794BB7FF71AC}"/>
                </a:ext>
              </a:extLst>
            </p:cNvPr>
            <p:cNvSpPr/>
            <p:nvPr/>
          </p:nvSpPr>
          <p:spPr>
            <a:xfrm>
              <a:off x="8916850" y="3491300"/>
              <a:ext cx="1279675" cy="2666075"/>
            </a:xfrm>
            <a:custGeom>
              <a:avLst/>
              <a:gdLst/>
              <a:ahLst/>
              <a:cxnLst/>
              <a:rect l="l" t="t" r="r" b="b"/>
              <a:pathLst>
                <a:path w="51187" h="106643" extrusionOk="0">
                  <a:moveTo>
                    <a:pt x="9721" y="1"/>
                  </a:moveTo>
                  <a:cubicBezTo>
                    <a:pt x="8033" y="1"/>
                    <a:pt x="6200" y="181"/>
                    <a:pt x="4225" y="605"/>
                  </a:cubicBezTo>
                  <a:cubicBezTo>
                    <a:pt x="2067" y="1061"/>
                    <a:pt x="456" y="3007"/>
                    <a:pt x="517" y="3007"/>
                  </a:cubicBezTo>
                  <a:lnTo>
                    <a:pt x="517" y="78084"/>
                  </a:lnTo>
                  <a:cubicBezTo>
                    <a:pt x="517" y="78084"/>
                    <a:pt x="0" y="99026"/>
                    <a:pt x="2554" y="103768"/>
                  </a:cubicBezTo>
                  <a:cubicBezTo>
                    <a:pt x="3768" y="106051"/>
                    <a:pt x="7118" y="106643"/>
                    <a:pt x="10265" y="106643"/>
                  </a:cubicBezTo>
                  <a:cubicBezTo>
                    <a:pt x="13655" y="106643"/>
                    <a:pt x="16809" y="105956"/>
                    <a:pt x="16809" y="105956"/>
                  </a:cubicBezTo>
                  <a:cubicBezTo>
                    <a:pt x="25806" y="104710"/>
                    <a:pt x="26688" y="99026"/>
                    <a:pt x="26688" y="99026"/>
                  </a:cubicBezTo>
                  <a:cubicBezTo>
                    <a:pt x="37843" y="95987"/>
                    <a:pt x="42311" y="78722"/>
                    <a:pt x="42311" y="78722"/>
                  </a:cubicBezTo>
                  <a:cubicBezTo>
                    <a:pt x="47357" y="74467"/>
                    <a:pt x="45138" y="69087"/>
                    <a:pt x="45138" y="69087"/>
                  </a:cubicBezTo>
                  <a:cubicBezTo>
                    <a:pt x="47995" y="66868"/>
                    <a:pt x="48481" y="62126"/>
                    <a:pt x="48481" y="62126"/>
                  </a:cubicBezTo>
                  <a:cubicBezTo>
                    <a:pt x="51187" y="45773"/>
                    <a:pt x="44834" y="41822"/>
                    <a:pt x="44834" y="41822"/>
                  </a:cubicBezTo>
                  <a:cubicBezTo>
                    <a:pt x="47205" y="34040"/>
                    <a:pt x="42098" y="32673"/>
                    <a:pt x="42098" y="32673"/>
                  </a:cubicBezTo>
                  <a:cubicBezTo>
                    <a:pt x="42098" y="32673"/>
                    <a:pt x="43557" y="31396"/>
                    <a:pt x="42098" y="27657"/>
                  </a:cubicBezTo>
                  <a:cubicBezTo>
                    <a:pt x="40670" y="23980"/>
                    <a:pt x="36566" y="19481"/>
                    <a:pt x="36566" y="19481"/>
                  </a:cubicBezTo>
                  <a:cubicBezTo>
                    <a:pt x="36566" y="19481"/>
                    <a:pt x="36566" y="12399"/>
                    <a:pt x="29241" y="9238"/>
                  </a:cubicBezTo>
                  <a:cubicBezTo>
                    <a:pt x="29241" y="9238"/>
                    <a:pt x="28512" y="5621"/>
                    <a:pt x="24074" y="5621"/>
                  </a:cubicBezTo>
                  <a:cubicBezTo>
                    <a:pt x="24074" y="5621"/>
                    <a:pt x="19154" y="1"/>
                    <a:pt x="9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362;p27">
              <a:extLst>
                <a:ext uri="{FF2B5EF4-FFF2-40B4-BE49-F238E27FC236}">
                  <a16:creationId xmlns:a16="http://schemas.microsoft.com/office/drawing/2014/main" id="{86F153D7-0E4B-712C-9292-0A0021065F1C}"/>
                </a:ext>
              </a:extLst>
            </p:cNvPr>
            <p:cNvSpPr/>
            <p:nvPr/>
          </p:nvSpPr>
          <p:spPr>
            <a:xfrm>
              <a:off x="8939650" y="5207825"/>
              <a:ext cx="1161900" cy="950325"/>
            </a:xfrm>
            <a:custGeom>
              <a:avLst/>
              <a:gdLst/>
              <a:ahLst/>
              <a:cxnLst/>
              <a:rect l="l" t="t" r="r" b="b"/>
              <a:pathLst>
                <a:path w="46476" h="38013" extrusionOk="0">
                  <a:moveTo>
                    <a:pt x="44773" y="0"/>
                  </a:moveTo>
                  <a:lnTo>
                    <a:pt x="44773" y="0"/>
                  </a:lnTo>
                  <a:cubicBezTo>
                    <a:pt x="43845" y="451"/>
                    <a:pt x="42825" y="716"/>
                    <a:pt x="41792" y="716"/>
                  </a:cubicBezTo>
                  <a:cubicBezTo>
                    <a:pt x="41641" y="716"/>
                    <a:pt x="41490" y="711"/>
                    <a:pt x="41338" y="699"/>
                  </a:cubicBezTo>
                  <a:cubicBezTo>
                    <a:pt x="41156" y="4863"/>
                    <a:pt x="40578" y="9179"/>
                    <a:pt x="38056" y="12462"/>
                  </a:cubicBezTo>
                  <a:cubicBezTo>
                    <a:pt x="36315" y="14706"/>
                    <a:pt x="34691" y="16356"/>
                    <a:pt x="32763" y="16356"/>
                  </a:cubicBezTo>
                  <a:cubicBezTo>
                    <a:pt x="31896" y="16356"/>
                    <a:pt x="30968" y="16022"/>
                    <a:pt x="29940" y="15259"/>
                  </a:cubicBezTo>
                  <a:lnTo>
                    <a:pt x="29940" y="15259"/>
                  </a:lnTo>
                  <a:cubicBezTo>
                    <a:pt x="30153" y="18025"/>
                    <a:pt x="29758" y="21824"/>
                    <a:pt x="26110" y="24408"/>
                  </a:cubicBezTo>
                  <a:cubicBezTo>
                    <a:pt x="23124" y="26521"/>
                    <a:pt x="20460" y="27223"/>
                    <a:pt x="18208" y="27223"/>
                  </a:cubicBezTo>
                  <a:cubicBezTo>
                    <a:pt x="15277" y="27223"/>
                    <a:pt x="13043" y="26036"/>
                    <a:pt x="11703" y="25228"/>
                  </a:cubicBezTo>
                  <a:lnTo>
                    <a:pt x="11703" y="25228"/>
                  </a:lnTo>
                  <a:cubicBezTo>
                    <a:pt x="11703" y="25229"/>
                    <a:pt x="12766" y="29757"/>
                    <a:pt x="9727" y="31186"/>
                  </a:cubicBezTo>
                  <a:cubicBezTo>
                    <a:pt x="8136" y="31957"/>
                    <a:pt x="6881" y="32272"/>
                    <a:pt x="5876" y="32272"/>
                  </a:cubicBezTo>
                  <a:cubicBezTo>
                    <a:pt x="1770" y="32272"/>
                    <a:pt x="1807" y="27025"/>
                    <a:pt x="0" y="26171"/>
                  </a:cubicBezTo>
                  <a:lnTo>
                    <a:pt x="0" y="26171"/>
                  </a:lnTo>
                  <a:cubicBezTo>
                    <a:pt x="304" y="30031"/>
                    <a:pt x="821" y="33526"/>
                    <a:pt x="1672" y="35137"/>
                  </a:cubicBezTo>
                  <a:cubicBezTo>
                    <a:pt x="2887" y="37420"/>
                    <a:pt x="6236" y="38012"/>
                    <a:pt x="9384" y="38012"/>
                  </a:cubicBezTo>
                  <a:cubicBezTo>
                    <a:pt x="12773" y="38012"/>
                    <a:pt x="15928" y="37326"/>
                    <a:pt x="15928" y="37326"/>
                  </a:cubicBezTo>
                  <a:cubicBezTo>
                    <a:pt x="24925" y="36080"/>
                    <a:pt x="25806" y="30396"/>
                    <a:pt x="25806" y="30396"/>
                  </a:cubicBezTo>
                  <a:cubicBezTo>
                    <a:pt x="36992" y="27356"/>
                    <a:pt x="41430" y="10091"/>
                    <a:pt x="41430" y="10091"/>
                  </a:cubicBezTo>
                  <a:cubicBezTo>
                    <a:pt x="46475" y="5836"/>
                    <a:pt x="44287" y="456"/>
                    <a:pt x="44287" y="456"/>
                  </a:cubicBezTo>
                  <a:cubicBezTo>
                    <a:pt x="44439" y="304"/>
                    <a:pt x="44621" y="152"/>
                    <a:pt x="4477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63;p27">
              <a:extLst>
                <a:ext uri="{FF2B5EF4-FFF2-40B4-BE49-F238E27FC236}">
                  <a16:creationId xmlns:a16="http://schemas.microsoft.com/office/drawing/2014/main" id="{8332DF72-32C0-A97C-72FA-F13CCB0D7968}"/>
                </a:ext>
              </a:extLst>
            </p:cNvPr>
            <p:cNvSpPr/>
            <p:nvPr/>
          </p:nvSpPr>
          <p:spPr>
            <a:xfrm>
              <a:off x="9874300" y="4375725"/>
              <a:ext cx="130725" cy="144200"/>
            </a:xfrm>
            <a:custGeom>
              <a:avLst/>
              <a:gdLst/>
              <a:ahLst/>
              <a:cxnLst/>
              <a:rect l="l" t="t" r="r" b="b"/>
              <a:pathLst>
                <a:path w="5229" h="5768" extrusionOk="0">
                  <a:moveTo>
                    <a:pt x="3284" y="1"/>
                  </a:moveTo>
                  <a:lnTo>
                    <a:pt x="2980" y="153"/>
                  </a:lnTo>
                  <a:cubicBezTo>
                    <a:pt x="1977" y="670"/>
                    <a:pt x="1034" y="1369"/>
                    <a:pt x="274" y="2189"/>
                  </a:cubicBezTo>
                  <a:cubicBezTo>
                    <a:pt x="123" y="2311"/>
                    <a:pt x="1" y="2463"/>
                    <a:pt x="1" y="2645"/>
                  </a:cubicBezTo>
                  <a:cubicBezTo>
                    <a:pt x="1" y="2919"/>
                    <a:pt x="244" y="3101"/>
                    <a:pt x="457" y="3253"/>
                  </a:cubicBezTo>
                  <a:cubicBezTo>
                    <a:pt x="1521" y="3983"/>
                    <a:pt x="2645" y="4712"/>
                    <a:pt x="3709" y="5442"/>
                  </a:cubicBezTo>
                  <a:cubicBezTo>
                    <a:pt x="3963" y="5594"/>
                    <a:pt x="4238" y="5767"/>
                    <a:pt x="4517" y="5767"/>
                  </a:cubicBezTo>
                  <a:cubicBezTo>
                    <a:pt x="4572" y="5767"/>
                    <a:pt x="4627" y="5761"/>
                    <a:pt x="4682" y="5746"/>
                  </a:cubicBezTo>
                  <a:cubicBezTo>
                    <a:pt x="5138" y="5594"/>
                    <a:pt x="5229" y="4925"/>
                    <a:pt x="5229" y="4408"/>
                  </a:cubicBezTo>
                  <a:cubicBezTo>
                    <a:pt x="5168" y="3557"/>
                    <a:pt x="5138" y="2706"/>
                    <a:pt x="4864" y="1885"/>
                  </a:cubicBezTo>
                  <a:cubicBezTo>
                    <a:pt x="4591" y="1095"/>
                    <a:pt x="4074" y="335"/>
                    <a:pt x="328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364;p27">
              <a:extLst>
                <a:ext uri="{FF2B5EF4-FFF2-40B4-BE49-F238E27FC236}">
                  <a16:creationId xmlns:a16="http://schemas.microsoft.com/office/drawing/2014/main" id="{849EEEDC-F0ED-782C-E0F6-5BE3897EFCA5}"/>
                </a:ext>
              </a:extLst>
            </p:cNvPr>
            <p:cNvSpPr/>
            <p:nvPr/>
          </p:nvSpPr>
          <p:spPr>
            <a:xfrm>
              <a:off x="9128100" y="4470725"/>
              <a:ext cx="3050" cy="775"/>
            </a:xfrm>
            <a:custGeom>
              <a:avLst/>
              <a:gdLst/>
              <a:ahLst/>
              <a:cxnLst/>
              <a:rect l="l" t="t" r="r" b="b"/>
              <a:pathLst>
                <a:path w="122" h="31" extrusionOk="0">
                  <a:moveTo>
                    <a:pt x="122" y="0"/>
                  </a:moveTo>
                  <a:cubicBezTo>
                    <a:pt x="69" y="0"/>
                    <a:pt x="62" y="0"/>
                    <a:pt x="41" y="21"/>
                  </a:cubicBezTo>
                  <a:lnTo>
                    <a:pt x="41" y="21"/>
                  </a:lnTo>
                  <a:lnTo>
                    <a:pt x="122" y="0"/>
                  </a:lnTo>
                  <a:close/>
                  <a:moveTo>
                    <a:pt x="41" y="21"/>
                  </a:moveTo>
                  <a:lnTo>
                    <a:pt x="0" y="31"/>
                  </a:lnTo>
                  <a:lnTo>
                    <a:pt x="31" y="31"/>
                  </a:lnTo>
                  <a:cubicBezTo>
                    <a:pt x="35" y="27"/>
                    <a:pt x="38" y="23"/>
                    <a:pt x="41" y="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65;p27">
              <a:extLst>
                <a:ext uri="{FF2B5EF4-FFF2-40B4-BE49-F238E27FC236}">
                  <a16:creationId xmlns:a16="http://schemas.microsoft.com/office/drawing/2014/main" id="{FC54CFAE-3442-D160-F587-2857B86DB7E7}"/>
                </a:ext>
              </a:extLst>
            </p:cNvPr>
            <p:cNvSpPr/>
            <p:nvPr/>
          </p:nvSpPr>
          <p:spPr>
            <a:xfrm>
              <a:off x="9657750" y="3799750"/>
              <a:ext cx="1525" cy="25"/>
            </a:xfrm>
            <a:custGeom>
              <a:avLst/>
              <a:gdLst/>
              <a:ahLst/>
              <a:cxnLst/>
              <a:rect l="l" t="t" r="r" b="b"/>
              <a:pathLst>
                <a:path w="61" h="1" extrusionOk="0">
                  <a:moveTo>
                    <a:pt x="61" y="0"/>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66;p27">
              <a:extLst>
                <a:ext uri="{FF2B5EF4-FFF2-40B4-BE49-F238E27FC236}">
                  <a16:creationId xmlns:a16="http://schemas.microsoft.com/office/drawing/2014/main" id="{C8939589-8A30-2380-3D3F-7ACAC9048DB8}"/>
                </a:ext>
              </a:extLst>
            </p:cNvPr>
            <p:cNvSpPr/>
            <p:nvPr/>
          </p:nvSpPr>
          <p:spPr>
            <a:xfrm>
              <a:off x="8928250" y="3491050"/>
              <a:ext cx="1195325" cy="1189425"/>
            </a:xfrm>
            <a:custGeom>
              <a:avLst/>
              <a:gdLst/>
              <a:ahLst/>
              <a:cxnLst/>
              <a:rect l="l" t="t" r="r" b="b"/>
              <a:pathLst>
                <a:path w="47813" h="47577" extrusionOk="0">
                  <a:moveTo>
                    <a:pt x="9295" y="1"/>
                  </a:moveTo>
                  <a:cubicBezTo>
                    <a:pt x="7599" y="1"/>
                    <a:pt x="5756" y="184"/>
                    <a:pt x="3769" y="615"/>
                  </a:cubicBezTo>
                  <a:cubicBezTo>
                    <a:pt x="1581" y="1102"/>
                    <a:pt x="0" y="3017"/>
                    <a:pt x="0" y="3017"/>
                  </a:cubicBezTo>
                  <a:lnTo>
                    <a:pt x="0" y="3138"/>
                  </a:lnTo>
                  <a:cubicBezTo>
                    <a:pt x="3511" y="1500"/>
                    <a:pt x="6695" y="866"/>
                    <a:pt x="9491" y="866"/>
                  </a:cubicBezTo>
                  <a:cubicBezTo>
                    <a:pt x="17179" y="866"/>
                    <a:pt x="21936" y="5659"/>
                    <a:pt x="22493" y="7576"/>
                  </a:cubicBezTo>
                  <a:cubicBezTo>
                    <a:pt x="23043" y="7214"/>
                    <a:pt x="23683" y="7031"/>
                    <a:pt x="24321" y="7031"/>
                  </a:cubicBezTo>
                  <a:cubicBezTo>
                    <a:pt x="25022" y="7031"/>
                    <a:pt x="25720" y="7252"/>
                    <a:pt x="26293" y="7697"/>
                  </a:cubicBezTo>
                  <a:cubicBezTo>
                    <a:pt x="27356" y="8488"/>
                    <a:pt x="27873" y="10008"/>
                    <a:pt x="27478" y="11284"/>
                  </a:cubicBezTo>
                  <a:cubicBezTo>
                    <a:pt x="27719" y="11252"/>
                    <a:pt x="27961" y="11236"/>
                    <a:pt x="28202" y="11236"/>
                  </a:cubicBezTo>
                  <a:cubicBezTo>
                    <a:pt x="30215" y="11236"/>
                    <a:pt x="32195" y="12337"/>
                    <a:pt x="33253" y="14020"/>
                  </a:cubicBezTo>
                  <a:cubicBezTo>
                    <a:pt x="34439" y="15965"/>
                    <a:pt x="34347" y="18549"/>
                    <a:pt x="33071" y="20403"/>
                  </a:cubicBezTo>
                  <a:cubicBezTo>
                    <a:pt x="36080" y="20616"/>
                    <a:pt x="38876" y="22531"/>
                    <a:pt x="40123" y="25266"/>
                  </a:cubicBezTo>
                  <a:cubicBezTo>
                    <a:pt x="41399" y="28002"/>
                    <a:pt x="41004" y="31436"/>
                    <a:pt x="39150" y="33838"/>
                  </a:cubicBezTo>
                  <a:cubicBezTo>
                    <a:pt x="39427" y="33756"/>
                    <a:pt x="39706" y="33718"/>
                    <a:pt x="39984" y="33718"/>
                  </a:cubicBezTo>
                  <a:cubicBezTo>
                    <a:pt x="41564" y="33718"/>
                    <a:pt x="43075" y="34961"/>
                    <a:pt x="43618" y="36513"/>
                  </a:cubicBezTo>
                  <a:cubicBezTo>
                    <a:pt x="44287" y="38336"/>
                    <a:pt x="43770" y="40373"/>
                    <a:pt x="42919" y="42075"/>
                  </a:cubicBezTo>
                  <a:cubicBezTo>
                    <a:pt x="42706" y="42409"/>
                    <a:pt x="42524" y="42744"/>
                    <a:pt x="42645" y="43139"/>
                  </a:cubicBezTo>
                  <a:cubicBezTo>
                    <a:pt x="42737" y="43564"/>
                    <a:pt x="43193" y="43747"/>
                    <a:pt x="43588" y="43929"/>
                  </a:cubicBezTo>
                  <a:cubicBezTo>
                    <a:pt x="45290" y="44719"/>
                    <a:pt x="46749" y="46026"/>
                    <a:pt x="47813" y="47576"/>
                  </a:cubicBezTo>
                  <a:cubicBezTo>
                    <a:pt x="46566" y="43169"/>
                    <a:pt x="44378" y="41832"/>
                    <a:pt x="44378" y="41832"/>
                  </a:cubicBezTo>
                  <a:cubicBezTo>
                    <a:pt x="46779" y="34081"/>
                    <a:pt x="41642" y="32683"/>
                    <a:pt x="41642" y="32683"/>
                  </a:cubicBezTo>
                  <a:cubicBezTo>
                    <a:pt x="41642" y="32683"/>
                    <a:pt x="43101" y="31406"/>
                    <a:pt x="41642" y="27667"/>
                  </a:cubicBezTo>
                  <a:cubicBezTo>
                    <a:pt x="40214" y="23929"/>
                    <a:pt x="36110" y="19491"/>
                    <a:pt x="36110" y="19491"/>
                  </a:cubicBezTo>
                  <a:cubicBezTo>
                    <a:pt x="36110" y="19491"/>
                    <a:pt x="36110" y="12409"/>
                    <a:pt x="28785" y="9248"/>
                  </a:cubicBezTo>
                  <a:cubicBezTo>
                    <a:pt x="28785" y="9248"/>
                    <a:pt x="28056" y="5631"/>
                    <a:pt x="23618" y="5631"/>
                  </a:cubicBezTo>
                  <a:cubicBezTo>
                    <a:pt x="23618" y="5631"/>
                    <a:pt x="18708" y="1"/>
                    <a:pt x="9295"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67;p27">
              <a:extLst>
                <a:ext uri="{FF2B5EF4-FFF2-40B4-BE49-F238E27FC236}">
                  <a16:creationId xmlns:a16="http://schemas.microsoft.com/office/drawing/2014/main" id="{ED200368-CB8F-38E7-6672-A3677B86D739}"/>
                </a:ext>
              </a:extLst>
            </p:cNvPr>
            <p:cNvSpPr/>
            <p:nvPr/>
          </p:nvSpPr>
          <p:spPr>
            <a:xfrm>
              <a:off x="9748925" y="4069500"/>
              <a:ext cx="177850" cy="255725"/>
            </a:xfrm>
            <a:custGeom>
              <a:avLst/>
              <a:gdLst/>
              <a:ahLst/>
              <a:cxnLst/>
              <a:rect l="l" t="t" r="r" b="b"/>
              <a:pathLst>
                <a:path w="7114" h="10229" extrusionOk="0">
                  <a:moveTo>
                    <a:pt x="2250" y="0"/>
                  </a:moveTo>
                  <a:lnTo>
                    <a:pt x="1672" y="152"/>
                  </a:lnTo>
                  <a:cubicBezTo>
                    <a:pt x="2858" y="3435"/>
                    <a:pt x="2220" y="7265"/>
                    <a:pt x="1" y="9970"/>
                  </a:cubicBezTo>
                  <a:cubicBezTo>
                    <a:pt x="522" y="10144"/>
                    <a:pt x="1068" y="10228"/>
                    <a:pt x="1613" y="10228"/>
                  </a:cubicBezTo>
                  <a:cubicBezTo>
                    <a:pt x="2976" y="10228"/>
                    <a:pt x="4334" y="9701"/>
                    <a:pt x="5289" y="8724"/>
                  </a:cubicBezTo>
                  <a:cubicBezTo>
                    <a:pt x="6657" y="7356"/>
                    <a:pt x="7113" y="5168"/>
                    <a:pt x="6505" y="3405"/>
                  </a:cubicBezTo>
                  <a:cubicBezTo>
                    <a:pt x="5867" y="1611"/>
                    <a:pt x="4165" y="244"/>
                    <a:pt x="2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68;p27">
              <a:extLst>
                <a:ext uri="{FF2B5EF4-FFF2-40B4-BE49-F238E27FC236}">
                  <a16:creationId xmlns:a16="http://schemas.microsoft.com/office/drawing/2014/main" id="{FBE71C24-66D0-9974-33D1-D454614CC67A}"/>
                </a:ext>
              </a:extLst>
            </p:cNvPr>
            <p:cNvSpPr/>
            <p:nvPr/>
          </p:nvSpPr>
          <p:spPr>
            <a:xfrm>
              <a:off x="8979925" y="3580250"/>
              <a:ext cx="474950" cy="225625"/>
            </a:xfrm>
            <a:custGeom>
              <a:avLst/>
              <a:gdLst/>
              <a:ahLst/>
              <a:cxnLst/>
              <a:rect l="l" t="t" r="r" b="b"/>
              <a:pathLst>
                <a:path w="18998" h="9025" extrusionOk="0">
                  <a:moveTo>
                    <a:pt x="7627" y="0"/>
                  </a:moveTo>
                  <a:cubicBezTo>
                    <a:pt x="6084" y="0"/>
                    <a:pt x="4566" y="203"/>
                    <a:pt x="3192" y="877"/>
                  </a:cubicBezTo>
                  <a:cubicBezTo>
                    <a:pt x="1520" y="1698"/>
                    <a:pt x="152" y="3278"/>
                    <a:pt x="0" y="5133"/>
                  </a:cubicBezTo>
                  <a:cubicBezTo>
                    <a:pt x="253" y="6310"/>
                    <a:pt x="1255" y="7126"/>
                    <a:pt x="2435" y="7126"/>
                  </a:cubicBezTo>
                  <a:cubicBezTo>
                    <a:pt x="2534" y="7126"/>
                    <a:pt x="2635" y="7120"/>
                    <a:pt x="2736" y="7108"/>
                  </a:cubicBezTo>
                  <a:cubicBezTo>
                    <a:pt x="3137" y="7071"/>
                    <a:pt x="3539" y="7054"/>
                    <a:pt x="3942" y="7054"/>
                  </a:cubicBezTo>
                  <a:cubicBezTo>
                    <a:pt x="5525" y="7054"/>
                    <a:pt x="7119" y="7316"/>
                    <a:pt x="8693" y="7655"/>
                  </a:cubicBezTo>
                  <a:cubicBezTo>
                    <a:pt x="11348" y="8252"/>
                    <a:pt x="14002" y="9024"/>
                    <a:pt x="16686" y="9024"/>
                  </a:cubicBezTo>
                  <a:cubicBezTo>
                    <a:pt x="16737" y="9024"/>
                    <a:pt x="16788" y="9024"/>
                    <a:pt x="16839" y="9023"/>
                  </a:cubicBezTo>
                  <a:cubicBezTo>
                    <a:pt x="17447" y="9023"/>
                    <a:pt x="18116" y="8932"/>
                    <a:pt x="18542" y="8476"/>
                  </a:cubicBezTo>
                  <a:cubicBezTo>
                    <a:pt x="18997" y="7990"/>
                    <a:pt x="18997" y="7199"/>
                    <a:pt x="18815" y="6500"/>
                  </a:cubicBezTo>
                  <a:cubicBezTo>
                    <a:pt x="18268" y="4433"/>
                    <a:pt x="16718" y="2671"/>
                    <a:pt x="14864" y="1607"/>
                  </a:cubicBezTo>
                  <a:cubicBezTo>
                    <a:pt x="12979" y="543"/>
                    <a:pt x="10791" y="117"/>
                    <a:pt x="8633" y="26"/>
                  </a:cubicBezTo>
                  <a:cubicBezTo>
                    <a:pt x="8297" y="10"/>
                    <a:pt x="7961" y="0"/>
                    <a:pt x="762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69;p27">
              <a:extLst>
                <a:ext uri="{FF2B5EF4-FFF2-40B4-BE49-F238E27FC236}">
                  <a16:creationId xmlns:a16="http://schemas.microsoft.com/office/drawing/2014/main" id="{47EC8F07-8E05-476C-490C-4345B8850E0C}"/>
                </a:ext>
              </a:extLst>
            </p:cNvPr>
            <p:cNvSpPr/>
            <p:nvPr/>
          </p:nvSpPr>
          <p:spPr>
            <a:xfrm>
              <a:off x="9017900" y="3910675"/>
              <a:ext cx="460525" cy="239825"/>
            </a:xfrm>
            <a:custGeom>
              <a:avLst/>
              <a:gdLst/>
              <a:ahLst/>
              <a:cxnLst/>
              <a:rect l="l" t="t" r="r" b="b"/>
              <a:pathLst>
                <a:path w="18421" h="9593" extrusionOk="0">
                  <a:moveTo>
                    <a:pt x="7864" y="0"/>
                  </a:moveTo>
                  <a:cubicBezTo>
                    <a:pt x="6398" y="0"/>
                    <a:pt x="4891" y="99"/>
                    <a:pt x="3466" y="305"/>
                  </a:cubicBezTo>
                  <a:cubicBezTo>
                    <a:pt x="2615" y="426"/>
                    <a:pt x="1703" y="669"/>
                    <a:pt x="1095" y="1217"/>
                  </a:cubicBezTo>
                  <a:cubicBezTo>
                    <a:pt x="335" y="1946"/>
                    <a:pt x="92" y="3040"/>
                    <a:pt x="62" y="4074"/>
                  </a:cubicBezTo>
                  <a:cubicBezTo>
                    <a:pt x="1" y="5229"/>
                    <a:pt x="92" y="6384"/>
                    <a:pt x="609" y="7448"/>
                  </a:cubicBezTo>
                  <a:cubicBezTo>
                    <a:pt x="1095" y="8481"/>
                    <a:pt x="2037" y="9363"/>
                    <a:pt x="3132" y="9545"/>
                  </a:cubicBezTo>
                  <a:cubicBezTo>
                    <a:pt x="3311" y="9578"/>
                    <a:pt x="3491" y="9593"/>
                    <a:pt x="3670" y="9593"/>
                  </a:cubicBezTo>
                  <a:cubicBezTo>
                    <a:pt x="4826" y="9593"/>
                    <a:pt x="5966" y="8965"/>
                    <a:pt x="6992" y="8360"/>
                  </a:cubicBezTo>
                  <a:cubicBezTo>
                    <a:pt x="10032" y="6627"/>
                    <a:pt x="13162" y="4986"/>
                    <a:pt x="16536" y="3922"/>
                  </a:cubicBezTo>
                  <a:cubicBezTo>
                    <a:pt x="16931" y="3770"/>
                    <a:pt x="17387" y="3648"/>
                    <a:pt x="17752" y="3405"/>
                  </a:cubicBezTo>
                  <a:cubicBezTo>
                    <a:pt x="18147" y="3101"/>
                    <a:pt x="18421" y="2645"/>
                    <a:pt x="18360" y="2220"/>
                  </a:cubicBezTo>
                  <a:cubicBezTo>
                    <a:pt x="18238" y="1551"/>
                    <a:pt x="17478" y="1247"/>
                    <a:pt x="16840" y="1034"/>
                  </a:cubicBezTo>
                  <a:cubicBezTo>
                    <a:pt x="15229" y="609"/>
                    <a:pt x="13375" y="426"/>
                    <a:pt x="11703" y="244"/>
                  </a:cubicBezTo>
                  <a:cubicBezTo>
                    <a:pt x="10524" y="84"/>
                    <a:pt x="9211" y="0"/>
                    <a:pt x="786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70;p27">
              <a:extLst>
                <a:ext uri="{FF2B5EF4-FFF2-40B4-BE49-F238E27FC236}">
                  <a16:creationId xmlns:a16="http://schemas.microsoft.com/office/drawing/2014/main" id="{B2FEBBF0-D809-5227-2B0E-5870E23F280D}"/>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71;p27">
              <a:extLst>
                <a:ext uri="{FF2B5EF4-FFF2-40B4-BE49-F238E27FC236}">
                  <a16:creationId xmlns:a16="http://schemas.microsoft.com/office/drawing/2014/main" id="{A3E62949-E457-616D-A07E-1314AC16E6AC}"/>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72;p27">
              <a:extLst>
                <a:ext uri="{FF2B5EF4-FFF2-40B4-BE49-F238E27FC236}">
                  <a16:creationId xmlns:a16="http://schemas.microsoft.com/office/drawing/2014/main" id="{C50F37CA-743B-D4B2-8DA1-1759DA370B42}"/>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73;p27">
              <a:extLst>
                <a:ext uri="{FF2B5EF4-FFF2-40B4-BE49-F238E27FC236}">
                  <a16:creationId xmlns:a16="http://schemas.microsoft.com/office/drawing/2014/main" id="{5BAB0F1B-55E8-01E8-3B90-8B08443B1AEC}"/>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74;p27">
              <a:extLst>
                <a:ext uri="{FF2B5EF4-FFF2-40B4-BE49-F238E27FC236}">
                  <a16:creationId xmlns:a16="http://schemas.microsoft.com/office/drawing/2014/main" id="{EFF297DE-9367-5A2B-9659-307D7E2A1735}"/>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75;p27">
              <a:extLst>
                <a:ext uri="{FF2B5EF4-FFF2-40B4-BE49-F238E27FC236}">
                  <a16:creationId xmlns:a16="http://schemas.microsoft.com/office/drawing/2014/main" id="{B21450F2-25EE-D69B-AC42-DB6C4BC62F20}"/>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76;p27">
              <a:extLst>
                <a:ext uri="{FF2B5EF4-FFF2-40B4-BE49-F238E27FC236}">
                  <a16:creationId xmlns:a16="http://schemas.microsoft.com/office/drawing/2014/main" id="{C9D1DCEC-0B7F-0F33-4455-DD595A822F23}"/>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77;p27">
              <a:extLst>
                <a:ext uri="{FF2B5EF4-FFF2-40B4-BE49-F238E27FC236}">
                  <a16:creationId xmlns:a16="http://schemas.microsoft.com/office/drawing/2014/main" id="{3FDD1F51-0CCF-E134-F908-DADCD6F99CF5}"/>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78;p27">
              <a:extLst>
                <a:ext uri="{FF2B5EF4-FFF2-40B4-BE49-F238E27FC236}">
                  <a16:creationId xmlns:a16="http://schemas.microsoft.com/office/drawing/2014/main" id="{26ADA762-B2C3-0FA8-8FC3-59942DC120BD}"/>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79;p27">
              <a:extLst>
                <a:ext uri="{FF2B5EF4-FFF2-40B4-BE49-F238E27FC236}">
                  <a16:creationId xmlns:a16="http://schemas.microsoft.com/office/drawing/2014/main" id="{59AD00CC-B7F5-F819-ACE5-00EF35F30C6B}"/>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80;p27">
              <a:extLst>
                <a:ext uri="{FF2B5EF4-FFF2-40B4-BE49-F238E27FC236}">
                  <a16:creationId xmlns:a16="http://schemas.microsoft.com/office/drawing/2014/main" id="{784DB64E-31A8-ADC4-E2D7-CD3A6D3248F0}"/>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81;p27">
              <a:extLst>
                <a:ext uri="{FF2B5EF4-FFF2-40B4-BE49-F238E27FC236}">
                  <a16:creationId xmlns:a16="http://schemas.microsoft.com/office/drawing/2014/main" id="{EB38B654-24EE-3C47-C3C1-69BE76986A17}"/>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82;p27">
              <a:extLst>
                <a:ext uri="{FF2B5EF4-FFF2-40B4-BE49-F238E27FC236}">
                  <a16:creationId xmlns:a16="http://schemas.microsoft.com/office/drawing/2014/main" id="{368B9C2D-5758-418E-1BFB-64DFCBE9E92F}"/>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83;p27">
              <a:extLst>
                <a:ext uri="{FF2B5EF4-FFF2-40B4-BE49-F238E27FC236}">
                  <a16:creationId xmlns:a16="http://schemas.microsoft.com/office/drawing/2014/main" id="{2BD88F29-55C0-DA15-7CB2-2B805EB19B27}"/>
                </a:ext>
              </a:extLst>
            </p:cNvPr>
            <p:cNvSpPr/>
            <p:nvPr/>
          </p:nvSpPr>
          <p:spPr>
            <a:xfrm>
              <a:off x="9869000" y="5197175"/>
              <a:ext cx="183900" cy="42575"/>
            </a:xfrm>
            <a:custGeom>
              <a:avLst/>
              <a:gdLst/>
              <a:ahLst/>
              <a:cxnLst/>
              <a:rect l="l" t="t" r="r" b="b"/>
              <a:pathLst>
                <a:path w="7356" h="1703" extrusionOk="0">
                  <a:moveTo>
                    <a:pt x="0" y="0"/>
                  </a:moveTo>
                  <a:lnTo>
                    <a:pt x="0" y="0"/>
                  </a:lnTo>
                  <a:cubicBezTo>
                    <a:pt x="857" y="1133"/>
                    <a:pt x="2276" y="1703"/>
                    <a:pt x="3695" y="1703"/>
                  </a:cubicBezTo>
                  <a:cubicBezTo>
                    <a:pt x="5095" y="1703"/>
                    <a:pt x="6495" y="1148"/>
                    <a:pt x="7356" y="31"/>
                  </a:cubicBezTo>
                  <a:lnTo>
                    <a:pt x="7356" y="31"/>
                  </a:lnTo>
                  <a:cubicBezTo>
                    <a:pt x="6200" y="631"/>
                    <a:pt x="4956" y="928"/>
                    <a:pt x="3714" y="928"/>
                  </a:cubicBezTo>
                  <a:cubicBezTo>
                    <a:pt x="2440" y="928"/>
                    <a:pt x="1170" y="616"/>
                    <a:pt x="0"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84;p27">
              <a:extLst>
                <a:ext uri="{FF2B5EF4-FFF2-40B4-BE49-F238E27FC236}">
                  <a16:creationId xmlns:a16="http://schemas.microsoft.com/office/drawing/2014/main" id="{2310FA02-E1C3-3567-D268-76AD817D7633}"/>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85;p27">
              <a:extLst>
                <a:ext uri="{FF2B5EF4-FFF2-40B4-BE49-F238E27FC236}">
                  <a16:creationId xmlns:a16="http://schemas.microsoft.com/office/drawing/2014/main" id="{0F689743-7C47-7161-6578-3BC21D987170}"/>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86;p27">
              <a:extLst>
                <a:ext uri="{FF2B5EF4-FFF2-40B4-BE49-F238E27FC236}">
                  <a16:creationId xmlns:a16="http://schemas.microsoft.com/office/drawing/2014/main" id="{5AEB8CB6-CFBB-094D-6D8E-62F08EECA1A0}"/>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87;p27">
              <a:extLst>
                <a:ext uri="{FF2B5EF4-FFF2-40B4-BE49-F238E27FC236}">
                  <a16:creationId xmlns:a16="http://schemas.microsoft.com/office/drawing/2014/main" id="{91D25D37-E949-79F5-9192-0928589B7C62}"/>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88;p27">
              <a:extLst>
                <a:ext uri="{FF2B5EF4-FFF2-40B4-BE49-F238E27FC236}">
                  <a16:creationId xmlns:a16="http://schemas.microsoft.com/office/drawing/2014/main" id="{DDCCC194-0E8F-BD51-FB1B-D2FF5ECB6896}"/>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89;p27">
              <a:extLst>
                <a:ext uri="{FF2B5EF4-FFF2-40B4-BE49-F238E27FC236}">
                  <a16:creationId xmlns:a16="http://schemas.microsoft.com/office/drawing/2014/main" id="{F8BF637F-235A-52A9-C725-A530EF3A1637}"/>
                </a:ext>
              </a:extLst>
            </p:cNvPr>
            <p:cNvSpPr/>
            <p:nvPr/>
          </p:nvSpPr>
          <p:spPr>
            <a:xfrm>
              <a:off x="9004225" y="4208975"/>
              <a:ext cx="474200" cy="258650"/>
            </a:xfrm>
            <a:custGeom>
              <a:avLst/>
              <a:gdLst/>
              <a:ahLst/>
              <a:cxnLst/>
              <a:rect l="l" t="t" r="r" b="b"/>
              <a:pathLst>
                <a:path w="18968" h="10346" extrusionOk="0">
                  <a:moveTo>
                    <a:pt x="17019" y="1"/>
                  </a:moveTo>
                  <a:cubicBezTo>
                    <a:pt x="16661" y="1"/>
                    <a:pt x="16293" y="55"/>
                    <a:pt x="15959" y="136"/>
                  </a:cubicBezTo>
                  <a:cubicBezTo>
                    <a:pt x="13527" y="653"/>
                    <a:pt x="11217" y="1656"/>
                    <a:pt x="8816" y="2385"/>
                  </a:cubicBezTo>
                  <a:cubicBezTo>
                    <a:pt x="6937" y="2939"/>
                    <a:pt x="4962" y="3398"/>
                    <a:pt x="2998" y="3398"/>
                  </a:cubicBezTo>
                  <a:cubicBezTo>
                    <a:pt x="2484" y="3398"/>
                    <a:pt x="1971" y="3366"/>
                    <a:pt x="1460" y="3297"/>
                  </a:cubicBezTo>
                  <a:lnTo>
                    <a:pt x="1308" y="2993"/>
                  </a:lnTo>
                  <a:cubicBezTo>
                    <a:pt x="366" y="4422"/>
                    <a:pt x="1" y="7400"/>
                    <a:pt x="1065" y="8768"/>
                  </a:cubicBezTo>
                  <a:cubicBezTo>
                    <a:pt x="1854" y="9783"/>
                    <a:pt x="3178" y="10346"/>
                    <a:pt x="4466" y="10346"/>
                  </a:cubicBezTo>
                  <a:cubicBezTo>
                    <a:pt x="4915" y="10346"/>
                    <a:pt x="5360" y="10277"/>
                    <a:pt x="5776" y="10136"/>
                  </a:cubicBezTo>
                  <a:cubicBezTo>
                    <a:pt x="7235" y="9589"/>
                    <a:pt x="8299" y="8343"/>
                    <a:pt x="9393" y="7279"/>
                  </a:cubicBezTo>
                  <a:cubicBezTo>
                    <a:pt x="11247" y="5516"/>
                    <a:pt x="13557" y="4209"/>
                    <a:pt x="16050" y="3510"/>
                  </a:cubicBezTo>
                  <a:cubicBezTo>
                    <a:pt x="16718" y="3327"/>
                    <a:pt x="17448" y="3175"/>
                    <a:pt x="18025" y="2719"/>
                  </a:cubicBezTo>
                  <a:cubicBezTo>
                    <a:pt x="18603" y="2294"/>
                    <a:pt x="18968" y="1504"/>
                    <a:pt x="18694" y="865"/>
                  </a:cubicBezTo>
                  <a:cubicBezTo>
                    <a:pt x="18411" y="217"/>
                    <a:pt x="17735" y="1"/>
                    <a:pt x="1701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90;p27">
              <a:extLst>
                <a:ext uri="{FF2B5EF4-FFF2-40B4-BE49-F238E27FC236}">
                  <a16:creationId xmlns:a16="http://schemas.microsoft.com/office/drawing/2014/main" id="{E5C532C8-5CE6-8C2D-89E5-0E13342210F1}"/>
                </a:ext>
              </a:extLst>
            </p:cNvPr>
            <p:cNvSpPr/>
            <p:nvPr/>
          </p:nvSpPr>
          <p:spPr>
            <a:xfrm>
              <a:off x="9313500" y="4658750"/>
              <a:ext cx="272075" cy="262375"/>
            </a:xfrm>
            <a:custGeom>
              <a:avLst/>
              <a:gdLst/>
              <a:ahLst/>
              <a:cxnLst/>
              <a:rect l="l" t="t" r="r" b="b"/>
              <a:pathLst>
                <a:path w="10883" h="10495" extrusionOk="0">
                  <a:moveTo>
                    <a:pt x="7684" y="0"/>
                  </a:moveTo>
                  <a:cubicBezTo>
                    <a:pt x="5858" y="0"/>
                    <a:pt x="4049" y="687"/>
                    <a:pt x="2676" y="1902"/>
                  </a:cubicBezTo>
                  <a:cubicBezTo>
                    <a:pt x="852" y="3574"/>
                    <a:pt x="1" y="6218"/>
                    <a:pt x="487" y="8650"/>
                  </a:cubicBezTo>
                  <a:cubicBezTo>
                    <a:pt x="609" y="9197"/>
                    <a:pt x="761" y="9714"/>
                    <a:pt x="1126" y="10078"/>
                  </a:cubicBezTo>
                  <a:cubicBezTo>
                    <a:pt x="1447" y="10379"/>
                    <a:pt x="1874" y="10495"/>
                    <a:pt x="2311" y="10495"/>
                  </a:cubicBezTo>
                  <a:cubicBezTo>
                    <a:pt x="2535" y="10495"/>
                    <a:pt x="2763" y="10464"/>
                    <a:pt x="2980" y="10413"/>
                  </a:cubicBezTo>
                  <a:cubicBezTo>
                    <a:pt x="4621" y="9987"/>
                    <a:pt x="5533" y="8315"/>
                    <a:pt x="6171" y="6765"/>
                  </a:cubicBezTo>
                  <a:cubicBezTo>
                    <a:pt x="6840" y="5215"/>
                    <a:pt x="7509" y="3483"/>
                    <a:pt x="9028" y="2723"/>
                  </a:cubicBezTo>
                  <a:cubicBezTo>
                    <a:pt x="9424" y="2540"/>
                    <a:pt x="9879" y="2388"/>
                    <a:pt x="10214" y="2176"/>
                  </a:cubicBezTo>
                  <a:cubicBezTo>
                    <a:pt x="10579" y="1963"/>
                    <a:pt x="10883" y="1568"/>
                    <a:pt x="10791" y="1112"/>
                  </a:cubicBezTo>
                  <a:cubicBezTo>
                    <a:pt x="10700" y="808"/>
                    <a:pt x="10031" y="443"/>
                    <a:pt x="9332" y="230"/>
                  </a:cubicBezTo>
                  <a:lnTo>
                    <a:pt x="9332" y="230"/>
                  </a:lnTo>
                  <a:lnTo>
                    <a:pt x="9606" y="261"/>
                  </a:lnTo>
                  <a:cubicBezTo>
                    <a:pt x="9424" y="230"/>
                    <a:pt x="9211" y="139"/>
                    <a:pt x="8998" y="109"/>
                  </a:cubicBezTo>
                  <a:cubicBezTo>
                    <a:pt x="8816" y="78"/>
                    <a:pt x="8603" y="48"/>
                    <a:pt x="8451" y="48"/>
                  </a:cubicBezTo>
                  <a:lnTo>
                    <a:pt x="8512" y="48"/>
                  </a:lnTo>
                  <a:cubicBezTo>
                    <a:pt x="8236" y="16"/>
                    <a:pt x="7960" y="0"/>
                    <a:pt x="76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91;p27">
              <a:extLst>
                <a:ext uri="{FF2B5EF4-FFF2-40B4-BE49-F238E27FC236}">
                  <a16:creationId xmlns:a16="http://schemas.microsoft.com/office/drawing/2014/main" id="{A0D83E22-E1FB-0D34-BC65-4DC52F6A8C13}"/>
                </a:ext>
              </a:extLst>
            </p:cNvPr>
            <p:cNvSpPr/>
            <p:nvPr/>
          </p:nvSpPr>
          <p:spPr>
            <a:xfrm>
              <a:off x="9663825" y="4498825"/>
              <a:ext cx="246225" cy="245475"/>
            </a:xfrm>
            <a:custGeom>
              <a:avLst/>
              <a:gdLst/>
              <a:ahLst/>
              <a:cxnLst/>
              <a:rect l="l" t="t" r="r" b="b"/>
              <a:pathLst>
                <a:path w="9849" h="9819" extrusionOk="0">
                  <a:moveTo>
                    <a:pt x="2462" y="1"/>
                  </a:moveTo>
                  <a:cubicBezTo>
                    <a:pt x="1794" y="1"/>
                    <a:pt x="0" y="1004"/>
                    <a:pt x="122" y="1733"/>
                  </a:cubicBezTo>
                  <a:cubicBezTo>
                    <a:pt x="3861" y="3466"/>
                    <a:pt x="7143" y="6323"/>
                    <a:pt x="9423" y="9819"/>
                  </a:cubicBezTo>
                  <a:cubicBezTo>
                    <a:pt x="9849" y="8025"/>
                    <a:pt x="9301" y="6141"/>
                    <a:pt x="8268" y="4621"/>
                  </a:cubicBezTo>
                  <a:cubicBezTo>
                    <a:pt x="7265" y="3101"/>
                    <a:pt x="5836" y="1916"/>
                    <a:pt x="4377" y="852"/>
                  </a:cubicBezTo>
                  <a:cubicBezTo>
                    <a:pt x="3800" y="426"/>
                    <a:pt x="3192" y="1"/>
                    <a:pt x="2462"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92;p27">
              <a:extLst>
                <a:ext uri="{FF2B5EF4-FFF2-40B4-BE49-F238E27FC236}">
                  <a16:creationId xmlns:a16="http://schemas.microsoft.com/office/drawing/2014/main" id="{4499F861-4E35-640B-FB90-8AD7A3513156}"/>
                </a:ext>
              </a:extLst>
            </p:cNvPr>
            <p:cNvSpPr/>
            <p:nvPr/>
          </p:nvSpPr>
          <p:spPr>
            <a:xfrm>
              <a:off x="9657750" y="4738975"/>
              <a:ext cx="136800" cy="107550"/>
            </a:xfrm>
            <a:custGeom>
              <a:avLst/>
              <a:gdLst/>
              <a:ahLst/>
              <a:cxnLst/>
              <a:rect l="l" t="t" r="r" b="b"/>
              <a:pathLst>
                <a:path w="5472" h="4302" extrusionOk="0">
                  <a:moveTo>
                    <a:pt x="2294" y="0"/>
                  </a:moveTo>
                  <a:cubicBezTo>
                    <a:pt x="1576" y="0"/>
                    <a:pt x="885" y="363"/>
                    <a:pt x="517" y="1033"/>
                  </a:cubicBezTo>
                  <a:cubicBezTo>
                    <a:pt x="426" y="1155"/>
                    <a:pt x="365" y="1307"/>
                    <a:pt x="304" y="1459"/>
                  </a:cubicBezTo>
                  <a:cubicBezTo>
                    <a:pt x="61" y="2067"/>
                    <a:pt x="0" y="2827"/>
                    <a:pt x="395" y="3404"/>
                  </a:cubicBezTo>
                  <a:cubicBezTo>
                    <a:pt x="699" y="3891"/>
                    <a:pt x="1307" y="4195"/>
                    <a:pt x="1885" y="4286"/>
                  </a:cubicBezTo>
                  <a:cubicBezTo>
                    <a:pt x="1992" y="4296"/>
                    <a:pt x="2098" y="4302"/>
                    <a:pt x="2202" y="4302"/>
                  </a:cubicBezTo>
                  <a:cubicBezTo>
                    <a:pt x="2687" y="4302"/>
                    <a:pt x="3142" y="4193"/>
                    <a:pt x="3617" y="4043"/>
                  </a:cubicBezTo>
                  <a:cubicBezTo>
                    <a:pt x="4499" y="3769"/>
                    <a:pt x="5471" y="3161"/>
                    <a:pt x="5228" y="2097"/>
                  </a:cubicBezTo>
                  <a:cubicBezTo>
                    <a:pt x="5137" y="1763"/>
                    <a:pt x="4955" y="1550"/>
                    <a:pt x="4772" y="1307"/>
                  </a:cubicBezTo>
                  <a:cubicBezTo>
                    <a:pt x="4316" y="821"/>
                    <a:pt x="3769" y="425"/>
                    <a:pt x="3161" y="182"/>
                  </a:cubicBezTo>
                  <a:cubicBezTo>
                    <a:pt x="2881" y="60"/>
                    <a:pt x="2585" y="0"/>
                    <a:pt x="229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93;p27">
              <a:extLst>
                <a:ext uri="{FF2B5EF4-FFF2-40B4-BE49-F238E27FC236}">
                  <a16:creationId xmlns:a16="http://schemas.microsoft.com/office/drawing/2014/main" id="{948BD586-3994-842F-47CD-084847F5D04E}"/>
                </a:ext>
              </a:extLst>
            </p:cNvPr>
            <p:cNvSpPr/>
            <p:nvPr/>
          </p:nvSpPr>
          <p:spPr>
            <a:xfrm>
              <a:off x="8987525" y="4606900"/>
              <a:ext cx="201375" cy="136200"/>
            </a:xfrm>
            <a:custGeom>
              <a:avLst/>
              <a:gdLst/>
              <a:ahLst/>
              <a:cxnLst/>
              <a:rect l="l" t="t" r="r" b="b"/>
              <a:pathLst>
                <a:path w="8055" h="5448" extrusionOk="0">
                  <a:moveTo>
                    <a:pt x="5057" y="0"/>
                  </a:moveTo>
                  <a:cubicBezTo>
                    <a:pt x="3978" y="0"/>
                    <a:pt x="2869" y="166"/>
                    <a:pt x="1854" y="298"/>
                  </a:cubicBezTo>
                  <a:cubicBezTo>
                    <a:pt x="1216" y="359"/>
                    <a:pt x="456" y="541"/>
                    <a:pt x="183" y="1149"/>
                  </a:cubicBezTo>
                  <a:cubicBezTo>
                    <a:pt x="0" y="1544"/>
                    <a:pt x="61" y="2031"/>
                    <a:pt x="304" y="2426"/>
                  </a:cubicBezTo>
                  <a:cubicBezTo>
                    <a:pt x="517" y="2791"/>
                    <a:pt x="821" y="3094"/>
                    <a:pt x="1186" y="3368"/>
                  </a:cubicBezTo>
                  <a:cubicBezTo>
                    <a:pt x="2341" y="4280"/>
                    <a:pt x="3678" y="4918"/>
                    <a:pt x="5107" y="5313"/>
                  </a:cubicBezTo>
                  <a:cubicBezTo>
                    <a:pt x="5432" y="5392"/>
                    <a:pt x="5780" y="5447"/>
                    <a:pt x="6117" y="5447"/>
                  </a:cubicBezTo>
                  <a:cubicBezTo>
                    <a:pt x="6566" y="5447"/>
                    <a:pt x="6995" y="5348"/>
                    <a:pt x="7325" y="5070"/>
                  </a:cubicBezTo>
                  <a:cubicBezTo>
                    <a:pt x="8055" y="4462"/>
                    <a:pt x="7994" y="3398"/>
                    <a:pt x="7903" y="2487"/>
                  </a:cubicBezTo>
                  <a:cubicBezTo>
                    <a:pt x="7812" y="1605"/>
                    <a:pt x="7660" y="693"/>
                    <a:pt x="6991" y="237"/>
                  </a:cubicBezTo>
                  <a:cubicBezTo>
                    <a:pt x="6377" y="63"/>
                    <a:pt x="5722" y="0"/>
                    <a:pt x="505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94;p27">
              <a:extLst>
                <a:ext uri="{FF2B5EF4-FFF2-40B4-BE49-F238E27FC236}">
                  <a16:creationId xmlns:a16="http://schemas.microsoft.com/office/drawing/2014/main" id="{6C09E013-9142-9E34-19A3-EB10A445EE27}"/>
                </a:ext>
              </a:extLst>
            </p:cNvPr>
            <p:cNvSpPr/>
            <p:nvPr/>
          </p:nvSpPr>
          <p:spPr>
            <a:xfrm>
              <a:off x="8919125" y="5144875"/>
              <a:ext cx="1007650" cy="286575"/>
            </a:xfrm>
            <a:custGeom>
              <a:avLst/>
              <a:gdLst/>
              <a:ahLst/>
              <a:cxnLst/>
              <a:rect l="l" t="t" r="r" b="b"/>
              <a:pathLst>
                <a:path w="40306" h="11463" extrusionOk="0">
                  <a:moveTo>
                    <a:pt x="34733" y="1"/>
                  </a:moveTo>
                  <a:cubicBezTo>
                    <a:pt x="34083" y="1"/>
                    <a:pt x="33435" y="79"/>
                    <a:pt x="32828" y="208"/>
                  </a:cubicBezTo>
                  <a:cubicBezTo>
                    <a:pt x="28755" y="877"/>
                    <a:pt x="24803" y="2396"/>
                    <a:pt x="21278" y="4555"/>
                  </a:cubicBezTo>
                  <a:cubicBezTo>
                    <a:pt x="19484" y="5618"/>
                    <a:pt x="17904" y="6895"/>
                    <a:pt x="16171" y="8020"/>
                  </a:cubicBezTo>
                  <a:cubicBezTo>
                    <a:pt x="14499" y="9175"/>
                    <a:pt x="12736" y="10147"/>
                    <a:pt x="10791" y="10634"/>
                  </a:cubicBezTo>
                  <a:cubicBezTo>
                    <a:pt x="9986" y="10846"/>
                    <a:pt x="9161" y="10948"/>
                    <a:pt x="8336" y="10948"/>
                  </a:cubicBezTo>
                  <a:cubicBezTo>
                    <a:pt x="5143" y="10948"/>
                    <a:pt x="1957" y="9419"/>
                    <a:pt x="1" y="6834"/>
                  </a:cubicBezTo>
                  <a:lnTo>
                    <a:pt x="1" y="6834"/>
                  </a:lnTo>
                  <a:cubicBezTo>
                    <a:pt x="1859" y="9684"/>
                    <a:pt x="5233" y="11463"/>
                    <a:pt x="8607" y="11463"/>
                  </a:cubicBezTo>
                  <a:cubicBezTo>
                    <a:pt x="9371" y="11463"/>
                    <a:pt x="10135" y="11372"/>
                    <a:pt x="10882" y="11181"/>
                  </a:cubicBezTo>
                  <a:cubicBezTo>
                    <a:pt x="12949" y="10725"/>
                    <a:pt x="14803" y="9691"/>
                    <a:pt x="16566" y="8597"/>
                  </a:cubicBezTo>
                  <a:cubicBezTo>
                    <a:pt x="18299" y="7503"/>
                    <a:pt x="19940" y="6226"/>
                    <a:pt x="21642" y="5162"/>
                  </a:cubicBezTo>
                  <a:cubicBezTo>
                    <a:pt x="25107" y="3035"/>
                    <a:pt x="28937" y="1576"/>
                    <a:pt x="32919" y="755"/>
                  </a:cubicBezTo>
                  <a:cubicBezTo>
                    <a:pt x="33576" y="622"/>
                    <a:pt x="34261" y="533"/>
                    <a:pt x="34934" y="533"/>
                  </a:cubicBezTo>
                  <a:cubicBezTo>
                    <a:pt x="36256" y="533"/>
                    <a:pt x="37535" y="873"/>
                    <a:pt x="38481" y="1880"/>
                  </a:cubicBezTo>
                  <a:cubicBezTo>
                    <a:pt x="39971" y="3278"/>
                    <a:pt x="40153" y="5710"/>
                    <a:pt x="39059" y="7412"/>
                  </a:cubicBezTo>
                  <a:cubicBezTo>
                    <a:pt x="40305" y="5710"/>
                    <a:pt x="40184" y="3156"/>
                    <a:pt x="38755" y="1606"/>
                  </a:cubicBezTo>
                  <a:cubicBezTo>
                    <a:pt x="37737" y="419"/>
                    <a:pt x="36232" y="1"/>
                    <a:pt x="347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95;p27">
              <a:extLst>
                <a:ext uri="{FF2B5EF4-FFF2-40B4-BE49-F238E27FC236}">
                  <a16:creationId xmlns:a16="http://schemas.microsoft.com/office/drawing/2014/main" id="{F8D81F48-37EC-BFA6-B7BE-0B1E669E8AE4}"/>
                </a:ext>
              </a:extLst>
            </p:cNvPr>
            <p:cNvSpPr/>
            <p:nvPr/>
          </p:nvSpPr>
          <p:spPr>
            <a:xfrm>
              <a:off x="9577950" y="5354950"/>
              <a:ext cx="126925" cy="268550"/>
            </a:xfrm>
            <a:custGeom>
              <a:avLst/>
              <a:gdLst/>
              <a:ahLst/>
              <a:cxnLst/>
              <a:rect l="l" t="t" r="r" b="b"/>
              <a:pathLst>
                <a:path w="5077" h="10742" extrusionOk="0">
                  <a:moveTo>
                    <a:pt x="685" y="0"/>
                  </a:moveTo>
                  <a:cubicBezTo>
                    <a:pt x="460" y="0"/>
                    <a:pt x="231" y="24"/>
                    <a:pt x="1" y="73"/>
                  </a:cubicBezTo>
                  <a:cubicBezTo>
                    <a:pt x="3739" y="377"/>
                    <a:pt x="4682" y="4389"/>
                    <a:pt x="3800" y="7550"/>
                  </a:cubicBezTo>
                  <a:cubicBezTo>
                    <a:pt x="3557" y="8614"/>
                    <a:pt x="3162" y="9678"/>
                    <a:pt x="2797" y="10741"/>
                  </a:cubicBezTo>
                  <a:cubicBezTo>
                    <a:pt x="4074" y="8887"/>
                    <a:pt x="5077" y="6608"/>
                    <a:pt x="4803" y="4267"/>
                  </a:cubicBezTo>
                  <a:cubicBezTo>
                    <a:pt x="4666" y="2121"/>
                    <a:pt x="2835" y="0"/>
                    <a:pt x="68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96;p27">
              <a:extLst>
                <a:ext uri="{FF2B5EF4-FFF2-40B4-BE49-F238E27FC236}">
                  <a16:creationId xmlns:a16="http://schemas.microsoft.com/office/drawing/2014/main" id="{08034E99-9616-1A4B-7017-9F7A387F6AF6}"/>
                </a:ext>
              </a:extLst>
            </p:cNvPr>
            <p:cNvSpPr/>
            <p:nvPr/>
          </p:nvSpPr>
          <p:spPr>
            <a:xfrm>
              <a:off x="9625075" y="5311150"/>
              <a:ext cx="179350" cy="79525"/>
            </a:xfrm>
            <a:custGeom>
              <a:avLst/>
              <a:gdLst/>
              <a:ahLst/>
              <a:cxnLst/>
              <a:rect l="l" t="t" r="r" b="b"/>
              <a:pathLst>
                <a:path w="7174" h="3181" extrusionOk="0">
                  <a:moveTo>
                    <a:pt x="7174" y="1"/>
                  </a:moveTo>
                  <a:cubicBezTo>
                    <a:pt x="5925" y="1628"/>
                    <a:pt x="4055" y="2520"/>
                    <a:pt x="2116" y="2520"/>
                  </a:cubicBezTo>
                  <a:cubicBezTo>
                    <a:pt x="1411" y="2520"/>
                    <a:pt x="697" y="2402"/>
                    <a:pt x="0" y="2159"/>
                  </a:cubicBezTo>
                  <a:lnTo>
                    <a:pt x="0" y="2159"/>
                  </a:lnTo>
                  <a:cubicBezTo>
                    <a:pt x="774" y="2860"/>
                    <a:pt x="1765" y="3180"/>
                    <a:pt x="2765" y="3180"/>
                  </a:cubicBezTo>
                  <a:cubicBezTo>
                    <a:pt x="4711" y="3180"/>
                    <a:pt x="6692" y="1969"/>
                    <a:pt x="717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97;p27">
              <a:extLst>
                <a:ext uri="{FF2B5EF4-FFF2-40B4-BE49-F238E27FC236}">
                  <a16:creationId xmlns:a16="http://schemas.microsoft.com/office/drawing/2014/main" id="{5FB59B4F-8072-441B-C571-2A874649735E}"/>
                </a:ext>
              </a:extLst>
            </p:cNvPr>
            <p:cNvSpPr/>
            <p:nvPr/>
          </p:nvSpPr>
          <p:spPr>
            <a:xfrm>
              <a:off x="9179000" y="5406900"/>
              <a:ext cx="339700" cy="259025"/>
            </a:xfrm>
            <a:custGeom>
              <a:avLst/>
              <a:gdLst/>
              <a:ahLst/>
              <a:cxnLst/>
              <a:rect l="l" t="t" r="r" b="b"/>
              <a:pathLst>
                <a:path w="13588" h="10361" extrusionOk="0">
                  <a:moveTo>
                    <a:pt x="2037" y="1"/>
                  </a:moveTo>
                  <a:lnTo>
                    <a:pt x="2037" y="1"/>
                  </a:lnTo>
                  <a:cubicBezTo>
                    <a:pt x="1" y="1794"/>
                    <a:pt x="366" y="5168"/>
                    <a:pt x="1977" y="7083"/>
                  </a:cubicBezTo>
                  <a:cubicBezTo>
                    <a:pt x="3709" y="9089"/>
                    <a:pt x="6354" y="10001"/>
                    <a:pt x="8876" y="10305"/>
                  </a:cubicBezTo>
                  <a:cubicBezTo>
                    <a:pt x="9188" y="10340"/>
                    <a:pt x="9516" y="10361"/>
                    <a:pt x="9851" y="10361"/>
                  </a:cubicBezTo>
                  <a:cubicBezTo>
                    <a:pt x="11248" y="10361"/>
                    <a:pt x="12754" y="10004"/>
                    <a:pt x="13588" y="8876"/>
                  </a:cubicBezTo>
                  <a:lnTo>
                    <a:pt x="13588" y="8876"/>
                  </a:lnTo>
                  <a:cubicBezTo>
                    <a:pt x="12712" y="9629"/>
                    <a:pt x="11646" y="9878"/>
                    <a:pt x="10554" y="9878"/>
                  </a:cubicBezTo>
                  <a:cubicBezTo>
                    <a:pt x="10015" y="9878"/>
                    <a:pt x="9469" y="9818"/>
                    <a:pt x="8937" y="9727"/>
                  </a:cubicBezTo>
                  <a:cubicBezTo>
                    <a:pt x="5928" y="9180"/>
                    <a:pt x="2402" y="7752"/>
                    <a:pt x="1369" y="4621"/>
                  </a:cubicBezTo>
                  <a:cubicBezTo>
                    <a:pt x="882" y="3101"/>
                    <a:pt x="1004" y="1338"/>
                    <a:pt x="203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98;p27">
              <a:extLst>
                <a:ext uri="{FF2B5EF4-FFF2-40B4-BE49-F238E27FC236}">
                  <a16:creationId xmlns:a16="http://schemas.microsoft.com/office/drawing/2014/main" id="{F2ECED40-4883-116B-2C3F-E998AF506D16}"/>
                </a:ext>
              </a:extLst>
            </p:cNvPr>
            <p:cNvSpPr/>
            <p:nvPr/>
          </p:nvSpPr>
          <p:spPr>
            <a:xfrm>
              <a:off x="9425975" y="5558125"/>
              <a:ext cx="132250" cy="196075"/>
            </a:xfrm>
            <a:custGeom>
              <a:avLst/>
              <a:gdLst/>
              <a:ahLst/>
              <a:cxnLst/>
              <a:rect l="l" t="t" r="r" b="b"/>
              <a:pathLst>
                <a:path w="5290" h="7843" extrusionOk="0">
                  <a:moveTo>
                    <a:pt x="0" y="0"/>
                  </a:moveTo>
                  <a:lnTo>
                    <a:pt x="0" y="0"/>
                  </a:lnTo>
                  <a:cubicBezTo>
                    <a:pt x="4104" y="1490"/>
                    <a:pt x="3952" y="4073"/>
                    <a:pt x="3466" y="7842"/>
                  </a:cubicBezTo>
                  <a:cubicBezTo>
                    <a:pt x="5289" y="4408"/>
                    <a:pt x="4529" y="15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99;p27">
              <a:extLst>
                <a:ext uri="{FF2B5EF4-FFF2-40B4-BE49-F238E27FC236}">
                  <a16:creationId xmlns:a16="http://schemas.microsoft.com/office/drawing/2014/main" id="{D3FE574D-078A-73AA-6E06-F95A27343828}"/>
                </a:ext>
              </a:extLst>
            </p:cNvPr>
            <p:cNvSpPr/>
            <p:nvPr/>
          </p:nvSpPr>
          <p:spPr>
            <a:xfrm>
              <a:off x="8928250" y="5654625"/>
              <a:ext cx="238625" cy="199125"/>
            </a:xfrm>
            <a:custGeom>
              <a:avLst/>
              <a:gdLst/>
              <a:ahLst/>
              <a:cxnLst/>
              <a:rect l="l" t="t" r="r" b="b"/>
              <a:pathLst>
                <a:path w="9545" h="7965" extrusionOk="0">
                  <a:moveTo>
                    <a:pt x="0" y="1"/>
                  </a:moveTo>
                  <a:cubicBezTo>
                    <a:pt x="1368" y="4378"/>
                    <a:pt x="7204" y="4347"/>
                    <a:pt x="9545" y="7964"/>
                  </a:cubicBezTo>
                  <a:cubicBezTo>
                    <a:pt x="8055" y="3678"/>
                    <a:pt x="2250" y="3709"/>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00;p27">
              <a:extLst>
                <a:ext uri="{FF2B5EF4-FFF2-40B4-BE49-F238E27FC236}">
                  <a16:creationId xmlns:a16="http://schemas.microsoft.com/office/drawing/2014/main" id="{35772B64-73FA-9F66-0CB6-B5E5BEEFCF98}"/>
                </a:ext>
              </a:extLst>
            </p:cNvPr>
            <p:cNvSpPr/>
            <p:nvPr/>
          </p:nvSpPr>
          <p:spPr>
            <a:xfrm>
              <a:off x="9731450" y="4969350"/>
              <a:ext cx="302450" cy="89800"/>
            </a:xfrm>
            <a:custGeom>
              <a:avLst/>
              <a:gdLst/>
              <a:ahLst/>
              <a:cxnLst/>
              <a:rect l="l" t="t" r="r" b="b"/>
              <a:pathLst>
                <a:path w="12098" h="3592" extrusionOk="0">
                  <a:moveTo>
                    <a:pt x="11061" y="0"/>
                  </a:moveTo>
                  <a:cubicBezTo>
                    <a:pt x="9294" y="0"/>
                    <a:pt x="7638" y="1435"/>
                    <a:pt x="6110" y="2123"/>
                  </a:cubicBezTo>
                  <a:cubicBezTo>
                    <a:pt x="5137" y="2578"/>
                    <a:pt x="4165" y="2852"/>
                    <a:pt x="3131" y="3004"/>
                  </a:cubicBezTo>
                  <a:cubicBezTo>
                    <a:pt x="2630" y="3080"/>
                    <a:pt x="2113" y="3118"/>
                    <a:pt x="1589" y="3118"/>
                  </a:cubicBezTo>
                  <a:cubicBezTo>
                    <a:pt x="1064" y="3118"/>
                    <a:pt x="532" y="3080"/>
                    <a:pt x="1" y="3004"/>
                  </a:cubicBezTo>
                  <a:lnTo>
                    <a:pt x="1" y="3004"/>
                  </a:lnTo>
                  <a:cubicBezTo>
                    <a:pt x="911" y="3404"/>
                    <a:pt x="1902" y="3591"/>
                    <a:pt x="2901" y="3591"/>
                  </a:cubicBezTo>
                  <a:cubicBezTo>
                    <a:pt x="4104" y="3591"/>
                    <a:pt x="5318" y="3320"/>
                    <a:pt x="6414" y="2822"/>
                  </a:cubicBezTo>
                  <a:cubicBezTo>
                    <a:pt x="8357" y="1925"/>
                    <a:pt x="9771" y="176"/>
                    <a:pt x="11985" y="176"/>
                  </a:cubicBezTo>
                  <a:cubicBezTo>
                    <a:pt x="12023" y="176"/>
                    <a:pt x="12060" y="176"/>
                    <a:pt x="12098" y="177"/>
                  </a:cubicBezTo>
                  <a:cubicBezTo>
                    <a:pt x="11748" y="54"/>
                    <a:pt x="11402" y="0"/>
                    <a:pt x="1106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01;p27">
              <a:extLst>
                <a:ext uri="{FF2B5EF4-FFF2-40B4-BE49-F238E27FC236}">
                  <a16:creationId xmlns:a16="http://schemas.microsoft.com/office/drawing/2014/main" id="{AEF9ACB5-434B-C44A-8116-A7E7857E890B}"/>
                </a:ext>
              </a:extLst>
            </p:cNvPr>
            <p:cNvSpPr/>
            <p:nvPr/>
          </p:nvSpPr>
          <p:spPr>
            <a:xfrm>
              <a:off x="8942675" y="4900075"/>
              <a:ext cx="954450" cy="218675"/>
            </a:xfrm>
            <a:custGeom>
              <a:avLst/>
              <a:gdLst/>
              <a:ahLst/>
              <a:cxnLst/>
              <a:rect l="l" t="t" r="r" b="b"/>
              <a:pathLst>
                <a:path w="38178" h="8747" extrusionOk="0">
                  <a:moveTo>
                    <a:pt x="30254" y="0"/>
                  </a:moveTo>
                  <a:cubicBezTo>
                    <a:pt x="25863" y="0"/>
                    <a:pt x="21455" y="1158"/>
                    <a:pt x="17630" y="3343"/>
                  </a:cubicBezTo>
                  <a:cubicBezTo>
                    <a:pt x="14556" y="5156"/>
                    <a:pt x="11483" y="8172"/>
                    <a:pt x="7820" y="8172"/>
                  </a:cubicBezTo>
                  <a:cubicBezTo>
                    <a:pt x="7245" y="8172"/>
                    <a:pt x="6656" y="8098"/>
                    <a:pt x="6050" y="7933"/>
                  </a:cubicBezTo>
                  <a:cubicBezTo>
                    <a:pt x="3527" y="7204"/>
                    <a:pt x="1551" y="5319"/>
                    <a:pt x="1" y="3252"/>
                  </a:cubicBezTo>
                  <a:lnTo>
                    <a:pt x="1" y="3252"/>
                  </a:lnTo>
                  <a:cubicBezTo>
                    <a:pt x="1733" y="6081"/>
                    <a:pt x="4589" y="8746"/>
                    <a:pt x="8075" y="8746"/>
                  </a:cubicBezTo>
                  <a:cubicBezTo>
                    <a:pt x="8259" y="8746"/>
                    <a:pt x="8445" y="8739"/>
                    <a:pt x="8633" y="8723"/>
                  </a:cubicBezTo>
                  <a:cubicBezTo>
                    <a:pt x="12311" y="8480"/>
                    <a:pt x="15047" y="5745"/>
                    <a:pt x="18056" y="4012"/>
                  </a:cubicBezTo>
                  <a:cubicBezTo>
                    <a:pt x="22074" y="1666"/>
                    <a:pt x="26723" y="470"/>
                    <a:pt x="31385" y="470"/>
                  </a:cubicBezTo>
                  <a:cubicBezTo>
                    <a:pt x="33670" y="470"/>
                    <a:pt x="35959" y="757"/>
                    <a:pt x="38178" y="1337"/>
                  </a:cubicBezTo>
                  <a:cubicBezTo>
                    <a:pt x="35635" y="436"/>
                    <a:pt x="32948" y="0"/>
                    <a:pt x="302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02;p27">
              <a:extLst>
                <a:ext uri="{FF2B5EF4-FFF2-40B4-BE49-F238E27FC236}">
                  <a16:creationId xmlns:a16="http://schemas.microsoft.com/office/drawing/2014/main" id="{B685FBCC-7A3C-08B4-68AD-B81C435F9AF2}"/>
                </a:ext>
              </a:extLst>
            </p:cNvPr>
            <p:cNvSpPr/>
            <p:nvPr/>
          </p:nvSpPr>
          <p:spPr>
            <a:xfrm>
              <a:off x="8930525" y="3863575"/>
              <a:ext cx="851875" cy="702925"/>
            </a:xfrm>
            <a:custGeom>
              <a:avLst/>
              <a:gdLst/>
              <a:ahLst/>
              <a:cxnLst/>
              <a:rect l="l" t="t" r="r" b="b"/>
              <a:pathLst>
                <a:path w="34075" h="28117" extrusionOk="0">
                  <a:moveTo>
                    <a:pt x="26627" y="0"/>
                  </a:moveTo>
                  <a:cubicBezTo>
                    <a:pt x="28724" y="699"/>
                    <a:pt x="30427" y="2280"/>
                    <a:pt x="31430" y="4195"/>
                  </a:cubicBezTo>
                  <a:cubicBezTo>
                    <a:pt x="33436" y="8055"/>
                    <a:pt x="32098" y="13070"/>
                    <a:pt x="28846" y="15806"/>
                  </a:cubicBezTo>
                  <a:cubicBezTo>
                    <a:pt x="27235" y="17204"/>
                    <a:pt x="25259" y="18116"/>
                    <a:pt x="23132" y="18542"/>
                  </a:cubicBezTo>
                  <a:cubicBezTo>
                    <a:pt x="22068" y="18785"/>
                    <a:pt x="20973" y="18937"/>
                    <a:pt x="19879" y="19271"/>
                  </a:cubicBezTo>
                  <a:cubicBezTo>
                    <a:pt x="16475" y="20183"/>
                    <a:pt x="14864" y="23770"/>
                    <a:pt x="12432" y="25806"/>
                  </a:cubicBezTo>
                  <a:cubicBezTo>
                    <a:pt x="11265" y="26882"/>
                    <a:pt x="9883" y="27155"/>
                    <a:pt x="8430" y="27155"/>
                  </a:cubicBezTo>
                  <a:cubicBezTo>
                    <a:pt x="6940" y="27155"/>
                    <a:pt x="5373" y="26868"/>
                    <a:pt x="3884" y="26868"/>
                  </a:cubicBezTo>
                  <a:cubicBezTo>
                    <a:pt x="2478" y="26868"/>
                    <a:pt x="1141" y="27123"/>
                    <a:pt x="0" y="28116"/>
                  </a:cubicBezTo>
                  <a:cubicBezTo>
                    <a:pt x="1061" y="27325"/>
                    <a:pt x="2212" y="27089"/>
                    <a:pt x="3407" y="27089"/>
                  </a:cubicBezTo>
                  <a:cubicBezTo>
                    <a:pt x="5183" y="27089"/>
                    <a:pt x="7055" y="27612"/>
                    <a:pt x="8865" y="27612"/>
                  </a:cubicBezTo>
                  <a:cubicBezTo>
                    <a:pt x="10233" y="27612"/>
                    <a:pt x="11567" y="27313"/>
                    <a:pt x="12797" y="26262"/>
                  </a:cubicBezTo>
                  <a:cubicBezTo>
                    <a:pt x="14955" y="24590"/>
                    <a:pt x="16262" y="21976"/>
                    <a:pt x="18663" y="20608"/>
                  </a:cubicBezTo>
                  <a:cubicBezTo>
                    <a:pt x="20062" y="19788"/>
                    <a:pt x="21703" y="19636"/>
                    <a:pt x="23284" y="19301"/>
                  </a:cubicBezTo>
                  <a:cubicBezTo>
                    <a:pt x="25502" y="18846"/>
                    <a:pt x="27661" y="17873"/>
                    <a:pt x="29332" y="16353"/>
                  </a:cubicBezTo>
                  <a:cubicBezTo>
                    <a:pt x="32797" y="13374"/>
                    <a:pt x="34074" y="7994"/>
                    <a:pt x="31764" y="3982"/>
                  </a:cubicBezTo>
                  <a:cubicBezTo>
                    <a:pt x="30609" y="2067"/>
                    <a:pt x="28785" y="547"/>
                    <a:pt x="266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03;p27">
              <a:extLst>
                <a:ext uri="{FF2B5EF4-FFF2-40B4-BE49-F238E27FC236}">
                  <a16:creationId xmlns:a16="http://schemas.microsoft.com/office/drawing/2014/main" id="{8F7984C3-6455-4D62-5C16-19A89ACBE6CA}"/>
                </a:ext>
              </a:extLst>
            </p:cNvPr>
            <p:cNvSpPr/>
            <p:nvPr/>
          </p:nvSpPr>
          <p:spPr>
            <a:xfrm>
              <a:off x="9515650" y="3976800"/>
              <a:ext cx="83600" cy="138325"/>
            </a:xfrm>
            <a:custGeom>
              <a:avLst/>
              <a:gdLst/>
              <a:ahLst/>
              <a:cxnLst/>
              <a:rect l="l" t="t" r="r" b="b"/>
              <a:pathLst>
                <a:path w="3344" h="5533" extrusionOk="0">
                  <a:moveTo>
                    <a:pt x="3344" y="0"/>
                  </a:moveTo>
                  <a:lnTo>
                    <a:pt x="3344" y="0"/>
                  </a:lnTo>
                  <a:cubicBezTo>
                    <a:pt x="1246" y="760"/>
                    <a:pt x="0" y="3404"/>
                    <a:pt x="760" y="5532"/>
                  </a:cubicBezTo>
                  <a:cubicBezTo>
                    <a:pt x="1125" y="3465"/>
                    <a:pt x="1976" y="1642"/>
                    <a:pt x="334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04;p27">
              <a:extLst>
                <a:ext uri="{FF2B5EF4-FFF2-40B4-BE49-F238E27FC236}">
                  <a16:creationId xmlns:a16="http://schemas.microsoft.com/office/drawing/2014/main" id="{1A69BE83-FE8E-4CD2-7081-D216A3380867}"/>
                </a:ext>
              </a:extLst>
            </p:cNvPr>
            <p:cNvSpPr/>
            <p:nvPr/>
          </p:nvSpPr>
          <p:spPr>
            <a:xfrm>
              <a:off x="8951050" y="4113625"/>
              <a:ext cx="659600" cy="108575"/>
            </a:xfrm>
            <a:custGeom>
              <a:avLst/>
              <a:gdLst/>
              <a:ahLst/>
              <a:cxnLst/>
              <a:rect l="l" t="t" r="r" b="b"/>
              <a:pathLst>
                <a:path w="26384" h="4343" extrusionOk="0">
                  <a:moveTo>
                    <a:pt x="21907" y="1"/>
                  </a:moveTo>
                  <a:cubicBezTo>
                    <a:pt x="19893" y="1"/>
                    <a:pt x="17862" y="387"/>
                    <a:pt x="15958" y="941"/>
                  </a:cubicBezTo>
                  <a:cubicBezTo>
                    <a:pt x="12644" y="1834"/>
                    <a:pt x="9239" y="3763"/>
                    <a:pt x="5772" y="3763"/>
                  </a:cubicBezTo>
                  <a:cubicBezTo>
                    <a:pt x="4755" y="3763"/>
                    <a:pt x="3733" y="3597"/>
                    <a:pt x="2705" y="3190"/>
                  </a:cubicBezTo>
                  <a:cubicBezTo>
                    <a:pt x="1642" y="2795"/>
                    <a:pt x="699" y="2096"/>
                    <a:pt x="0" y="1123"/>
                  </a:cubicBezTo>
                  <a:lnTo>
                    <a:pt x="0" y="1123"/>
                  </a:lnTo>
                  <a:cubicBezTo>
                    <a:pt x="547" y="2156"/>
                    <a:pt x="1490" y="3008"/>
                    <a:pt x="2553" y="3524"/>
                  </a:cubicBezTo>
                  <a:cubicBezTo>
                    <a:pt x="3717" y="4111"/>
                    <a:pt x="4940" y="4342"/>
                    <a:pt x="6177" y="4342"/>
                  </a:cubicBezTo>
                  <a:cubicBezTo>
                    <a:pt x="8463" y="4342"/>
                    <a:pt x="10797" y="3553"/>
                    <a:pt x="12888" y="2764"/>
                  </a:cubicBezTo>
                  <a:cubicBezTo>
                    <a:pt x="16154" y="1514"/>
                    <a:pt x="19614" y="404"/>
                    <a:pt x="23106" y="404"/>
                  </a:cubicBezTo>
                  <a:cubicBezTo>
                    <a:pt x="24197" y="404"/>
                    <a:pt x="25291" y="512"/>
                    <a:pt x="26384" y="758"/>
                  </a:cubicBezTo>
                  <a:cubicBezTo>
                    <a:pt x="24944" y="222"/>
                    <a:pt x="23431" y="1"/>
                    <a:pt x="2190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05;p27">
              <a:extLst>
                <a:ext uri="{FF2B5EF4-FFF2-40B4-BE49-F238E27FC236}">
                  <a16:creationId xmlns:a16="http://schemas.microsoft.com/office/drawing/2014/main" id="{85695421-FB8B-0A2C-CE5F-7E684E7E8D88}"/>
                </a:ext>
              </a:extLst>
            </p:cNvPr>
            <p:cNvSpPr/>
            <p:nvPr/>
          </p:nvSpPr>
          <p:spPr>
            <a:xfrm>
              <a:off x="8930525" y="3806750"/>
              <a:ext cx="430875" cy="79650"/>
            </a:xfrm>
            <a:custGeom>
              <a:avLst/>
              <a:gdLst/>
              <a:ahLst/>
              <a:cxnLst/>
              <a:rect l="l" t="t" r="r" b="b"/>
              <a:pathLst>
                <a:path w="17235" h="3186" extrusionOk="0">
                  <a:moveTo>
                    <a:pt x="8916" y="0"/>
                  </a:moveTo>
                  <a:cubicBezTo>
                    <a:pt x="5677" y="0"/>
                    <a:pt x="2436" y="1066"/>
                    <a:pt x="0" y="3185"/>
                  </a:cubicBezTo>
                  <a:cubicBezTo>
                    <a:pt x="2758" y="1582"/>
                    <a:pt x="5905" y="773"/>
                    <a:pt x="9052" y="773"/>
                  </a:cubicBezTo>
                  <a:cubicBezTo>
                    <a:pt x="11872" y="773"/>
                    <a:pt x="14693" y="1422"/>
                    <a:pt x="17235" y="2729"/>
                  </a:cubicBezTo>
                  <a:cubicBezTo>
                    <a:pt x="14887" y="906"/>
                    <a:pt x="11903" y="0"/>
                    <a:pt x="891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06;p27">
              <a:extLst>
                <a:ext uri="{FF2B5EF4-FFF2-40B4-BE49-F238E27FC236}">
                  <a16:creationId xmlns:a16="http://schemas.microsoft.com/office/drawing/2014/main" id="{56EB7F1E-1DC3-A6A3-EA22-C39A4D08867B}"/>
                </a:ext>
              </a:extLst>
            </p:cNvPr>
            <p:cNvSpPr/>
            <p:nvPr/>
          </p:nvSpPr>
          <p:spPr>
            <a:xfrm>
              <a:off x="9648625" y="4335450"/>
              <a:ext cx="362500" cy="534225"/>
            </a:xfrm>
            <a:custGeom>
              <a:avLst/>
              <a:gdLst/>
              <a:ahLst/>
              <a:cxnLst/>
              <a:rect l="l" t="t" r="r" b="b"/>
              <a:pathLst>
                <a:path w="14500" h="21369" extrusionOk="0">
                  <a:moveTo>
                    <a:pt x="0" y="1"/>
                  </a:moveTo>
                  <a:lnTo>
                    <a:pt x="0" y="1"/>
                  </a:lnTo>
                  <a:cubicBezTo>
                    <a:pt x="7964" y="4347"/>
                    <a:pt x="13375" y="12311"/>
                    <a:pt x="14347" y="21369"/>
                  </a:cubicBezTo>
                  <a:cubicBezTo>
                    <a:pt x="14499" y="12220"/>
                    <a:pt x="8511" y="33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07;p27">
              <a:extLst>
                <a:ext uri="{FF2B5EF4-FFF2-40B4-BE49-F238E27FC236}">
                  <a16:creationId xmlns:a16="http://schemas.microsoft.com/office/drawing/2014/main" id="{64597D2D-806E-6613-1753-1D5EACCCB57C}"/>
                </a:ext>
              </a:extLst>
            </p:cNvPr>
            <p:cNvSpPr/>
            <p:nvPr/>
          </p:nvSpPr>
          <p:spPr>
            <a:xfrm>
              <a:off x="9883425" y="5190325"/>
              <a:ext cx="183925" cy="42700"/>
            </a:xfrm>
            <a:custGeom>
              <a:avLst/>
              <a:gdLst/>
              <a:ahLst/>
              <a:cxnLst/>
              <a:rect l="l" t="t" r="r" b="b"/>
              <a:pathLst>
                <a:path w="7357" h="1708" extrusionOk="0">
                  <a:moveTo>
                    <a:pt x="1" y="1"/>
                  </a:moveTo>
                  <a:lnTo>
                    <a:pt x="1" y="1"/>
                  </a:lnTo>
                  <a:cubicBezTo>
                    <a:pt x="860" y="1137"/>
                    <a:pt x="2286" y="1707"/>
                    <a:pt x="3710" y="1707"/>
                  </a:cubicBezTo>
                  <a:cubicBezTo>
                    <a:pt x="5106" y="1707"/>
                    <a:pt x="6499" y="1160"/>
                    <a:pt x="7356" y="62"/>
                  </a:cubicBezTo>
                  <a:lnTo>
                    <a:pt x="7356" y="62"/>
                  </a:lnTo>
                  <a:cubicBezTo>
                    <a:pt x="6230" y="654"/>
                    <a:pt x="5003" y="944"/>
                    <a:pt x="3773" y="944"/>
                  </a:cubicBezTo>
                  <a:cubicBezTo>
                    <a:pt x="2480" y="944"/>
                    <a:pt x="1185" y="624"/>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08;p27">
              <a:extLst>
                <a:ext uri="{FF2B5EF4-FFF2-40B4-BE49-F238E27FC236}">
                  <a16:creationId xmlns:a16="http://schemas.microsoft.com/office/drawing/2014/main" id="{E96F229D-49D6-9215-190F-F2D9082D97E9}"/>
                </a:ext>
              </a:extLst>
            </p:cNvPr>
            <p:cNvSpPr/>
            <p:nvPr/>
          </p:nvSpPr>
          <p:spPr>
            <a:xfrm>
              <a:off x="9231450" y="4594075"/>
              <a:ext cx="531175" cy="442800"/>
            </a:xfrm>
            <a:custGeom>
              <a:avLst/>
              <a:gdLst/>
              <a:ahLst/>
              <a:cxnLst/>
              <a:rect l="l" t="t" r="r" b="b"/>
              <a:pathLst>
                <a:path w="21247" h="17712" extrusionOk="0">
                  <a:moveTo>
                    <a:pt x="11122" y="0"/>
                  </a:moveTo>
                  <a:cubicBezTo>
                    <a:pt x="5099" y="0"/>
                    <a:pt x="0" y="2115"/>
                    <a:pt x="335" y="9383"/>
                  </a:cubicBezTo>
                  <a:cubicBezTo>
                    <a:pt x="456" y="12301"/>
                    <a:pt x="1064" y="15462"/>
                    <a:pt x="3070" y="17711"/>
                  </a:cubicBezTo>
                  <a:cubicBezTo>
                    <a:pt x="1338" y="15310"/>
                    <a:pt x="942" y="12301"/>
                    <a:pt x="942" y="9383"/>
                  </a:cubicBezTo>
                  <a:cubicBezTo>
                    <a:pt x="942" y="7924"/>
                    <a:pt x="1094" y="6495"/>
                    <a:pt x="1672" y="5188"/>
                  </a:cubicBezTo>
                  <a:cubicBezTo>
                    <a:pt x="3323" y="1149"/>
                    <a:pt x="8491" y="627"/>
                    <a:pt x="12406" y="627"/>
                  </a:cubicBezTo>
                  <a:cubicBezTo>
                    <a:pt x="12527" y="627"/>
                    <a:pt x="12648" y="628"/>
                    <a:pt x="12766" y="629"/>
                  </a:cubicBezTo>
                  <a:cubicBezTo>
                    <a:pt x="15684" y="750"/>
                    <a:pt x="18542" y="1449"/>
                    <a:pt x="21247" y="2665"/>
                  </a:cubicBezTo>
                  <a:cubicBezTo>
                    <a:pt x="18663" y="1145"/>
                    <a:pt x="15776" y="264"/>
                    <a:pt x="12797" y="51"/>
                  </a:cubicBezTo>
                  <a:cubicBezTo>
                    <a:pt x="12233" y="18"/>
                    <a:pt x="11674" y="0"/>
                    <a:pt x="1112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09;p27">
              <a:extLst>
                <a:ext uri="{FF2B5EF4-FFF2-40B4-BE49-F238E27FC236}">
                  <a16:creationId xmlns:a16="http://schemas.microsoft.com/office/drawing/2014/main" id="{0D9678B1-93FC-ABD2-1291-668147935095}"/>
                </a:ext>
              </a:extLst>
            </p:cNvPr>
            <p:cNvSpPr/>
            <p:nvPr/>
          </p:nvSpPr>
          <p:spPr>
            <a:xfrm>
              <a:off x="9514875" y="4758150"/>
              <a:ext cx="98825" cy="170050"/>
            </a:xfrm>
            <a:custGeom>
              <a:avLst/>
              <a:gdLst/>
              <a:ahLst/>
              <a:cxnLst/>
              <a:rect l="l" t="t" r="r" b="b"/>
              <a:pathLst>
                <a:path w="3953" h="6802" extrusionOk="0">
                  <a:moveTo>
                    <a:pt x="3624" y="0"/>
                  </a:moveTo>
                  <a:cubicBezTo>
                    <a:pt x="2238" y="0"/>
                    <a:pt x="1025" y="1217"/>
                    <a:pt x="517" y="2485"/>
                  </a:cubicBezTo>
                  <a:cubicBezTo>
                    <a:pt x="1" y="3883"/>
                    <a:pt x="31" y="5373"/>
                    <a:pt x="335" y="6801"/>
                  </a:cubicBezTo>
                  <a:cubicBezTo>
                    <a:pt x="821" y="4218"/>
                    <a:pt x="1095" y="965"/>
                    <a:pt x="3952" y="23"/>
                  </a:cubicBezTo>
                  <a:cubicBezTo>
                    <a:pt x="3842" y="8"/>
                    <a:pt x="3733" y="0"/>
                    <a:pt x="362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10;p27">
              <a:extLst>
                <a:ext uri="{FF2B5EF4-FFF2-40B4-BE49-F238E27FC236}">
                  <a16:creationId xmlns:a16="http://schemas.microsoft.com/office/drawing/2014/main" id="{E0F5A62E-D3A6-6678-EE85-5A6D042BD345}"/>
                </a:ext>
              </a:extLst>
            </p:cNvPr>
            <p:cNvSpPr/>
            <p:nvPr/>
          </p:nvSpPr>
          <p:spPr>
            <a:xfrm>
              <a:off x="9394050" y="4375725"/>
              <a:ext cx="263725" cy="101025"/>
            </a:xfrm>
            <a:custGeom>
              <a:avLst/>
              <a:gdLst/>
              <a:ahLst/>
              <a:cxnLst/>
              <a:rect l="l" t="t" r="r" b="b"/>
              <a:pathLst>
                <a:path w="10549" h="4041" extrusionOk="0">
                  <a:moveTo>
                    <a:pt x="1" y="1"/>
                  </a:moveTo>
                  <a:lnTo>
                    <a:pt x="1" y="1"/>
                  </a:lnTo>
                  <a:cubicBezTo>
                    <a:pt x="487" y="2098"/>
                    <a:pt x="2493" y="3496"/>
                    <a:pt x="4530" y="3861"/>
                  </a:cubicBezTo>
                  <a:cubicBezTo>
                    <a:pt x="5113" y="3983"/>
                    <a:pt x="5702" y="4040"/>
                    <a:pt x="6289" y="4040"/>
                  </a:cubicBezTo>
                  <a:cubicBezTo>
                    <a:pt x="7751" y="4040"/>
                    <a:pt x="9204" y="3687"/>
                    <a:pt x="10548" y="3101"/>
                  </a:cubicBezTo>
                  <a:lnTo>
                    <a:pt x="10548" y="3101"/>
                  </a:lnTo>
                  <a:cubicBezTo>
                    <a:pt x="9545" y="3192"/>
                    <a:pt x="8542" y="3314"/>
                    <a:pt x="7569" y="3344"/>
                  </a:cubicBezTo>
                  <a:cubicBezTo>
                    <a:pt x="7362" y="3355"/>
                    <a:pt x="7154" y="3361"/>
                    <a:pt x="6944" y="3361"/>
                  </a:cubicBezTo>
                  <a:cubicBezTo>
                    <a:pt x="4240" y="3361"/>
                    <a:pt x="1440" y="2427"/>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11;p27">
              <a:extLst>
                <a:ext uri="{FF2B5EF4-FFF2-40B4-BE49-F238E27FC236}">
                  <a16:creationId xmlns:a16="http://schemas.microsoft.com/office/drawing/2014/main" id="{B92B4EE5-6F19-6C0B-A40C-43FE57394AA3}"/>
                </a:ext>
              </a:extLst>
            </p:cNvPr>
            <p:cNvSpPr/>
            <p:nvPr/>
          </p:nvSpPr>
          <p:spPr>
            <a:xfrm>
              <a:off x="9518675" y="3712350"/>
              <a:ext cx="146700" cy="207475"/>
            </a:xfrm>
            <a:custGeom>
              <a:avLst/>
              <a:gdLst/>
              <a:ahLst/>
              <a:cxnLst/>
              <a:rect l="l" t="t" r="r" b="b"/>
              <a:pathLst>
                <a:path w="5868" h="8299" extrusionOk="0">
                  <a:moveTo>
                    <a:pt x="4925" y="1"/>
                  </a:moveTo>
                  <a:lnTo>
                    <a:pt x="4925" y="1"/>
                  </a:lnTo>
                  <a:cubicBezTo>
                    <a:pt x="4742" y="2523"/>
                    <a:pt x="3800" y="4925"/>
                    <a:pt x="1976" y="6688"/>
                  </a:cubicBezTo>
                  <a:cubicBezTo>
                    <a:pt x="1399" y="7295"/>
                    <a:pt x="700" y="7812"/>
                    <a:pt x="1" y="8299"/>
                  </a:cubicBezTo>
                  <a:cubicBezTo>
                    <a:pt x="3496" y="7508"/>
                    <a:pt x="5867" y="3466"/>
                    <a:pt x="492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12;p27">
              <a:extLst>
                <a:ext uri="{FF2B5EF4-FFF2-40B4-BE49-F238E27FC236}">
                  <a16:creationId xmlns:a16="http://schemas.microsoft.com/office/drawing/2014/main" id="{9331FE82-E5E1-92A7-F128-35E0A64074A4}"/>
                </a:ext>
              </a:extLst>
            </p:cNvPr>
            <p:cNvSpPr/>
            <p:nvPr/>
          </p:nvSpPr>
          <p:spPr>
            <a:xfrm>
              <a:off x="9248150" y="5863600"/>
              <a:ext cx="344275" cy="107200"/>
            </a:xfrm>
            <a:custGeom>
              <a:avLst/>
              <a:gdLst/>
              <a:ahLst/>
              <a:cxnLst/>
              <a:rect l="l" t="t" r="r" b="b"/>
              <a:pathLst>
                <a:path w="13771" h="4288" extrusionOk="0">
                  <a:moveTo>
                    <a:pt x="1" y="0"/>
                  </a:moveTo>
                  <a:lnTo>
                    <a:pt x="1" y="0"/>
                  </a:lnTo>
                  <a:cubicBezTo>
                    <a:pt x="2685" y="2755"/>
                    <a:pt x="6573" y="4288"/>
                    <a:pt x="10435" y="4288"/>
                  </a:cubicBezTo>
                  <a:cubicBezTo>
                    <a:pt x="11559" y="4288"/>
                    <a:pt x="12681" y="4158"/>
                    <a:pt x="13770" y="3891"/>
                  </a:cubicBezTo>
                  <a:lnTo>
                    <a:pt x="13770" y="3891"/>
                  </a:lnTo>
                  <a:cubicBezTo>
                    <a:pt x="13570" y="3896"/>
                    <a:pt x="13370" y="3898"/>
                    <a:pt x="13170" y="3898"/>
                  </a:cubicBezTo>
                  <a:cubicBezTo>
                    <a:pt x="8489" y="3898"/>
                    <a:pt x="3965" y="2537"/>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13;p27">
              <a:extLst>
                <a:ext uri="{FF2B5EF4-FFF2-40B4-BE49-F238E27FC236}">
                  <a16:creationId xmlns:a16="http://schemas.microsoft.com/office/drawing/2014/main" id="{0D4F3F28-3F8B-82F5-B369-9E9693581FD3}"/>
                </a:ext>
              </a:extLst>
            </p:cNvPr>
            <p:cNvSpPr/>
            <p:nvPr/>
          </p:nvSpPr>
          <p:spPr>
            <a:xfrm>
              <a:off x="9025500" y="5157250"/>
              <a:ext cx="751575" cy="310100"/>
            </a:xfrm>
            <a:custGeom>
              <a:avLst/>
              <a:gdLst/>
              <a:ahLst/>
              <a:cxnLst/>
              <a:rect l="l" t="t" r="r" b="b"/>
              <a:pathLst>
                <a:path w="30063" h="12404" extrusionOk="0">
                  <a:moveTo>
                    <a:pt x="29406" y="0"/>
                  </a:moveTo>
                  <a:cubicBezTo>
                    <a:pt x="24883" y="0"/>
                    <a:pt x="20665" y="2352"/>
                    <a:pt x="16779" y="4759"/>
                  </a:cubicBezTo>
                  <a:cubicBezTo>
                    <a:pt x="14500" y="6157"/>
                    <a:pt x="12311" y="7798"/>
                    <a:pt x="9910" y="8984"/>
                  </a:cubicBezTo>
                  <a:cubicBezTo>
                    <a:pt x="7989" y="9896"/>
                    <a:pt x="5879" y="10562"/>
                    <a:pt x="3759" y="10562"/>
                  </a:cubicBezTo>
                  <a:cubicBezTo>
                    <a:pt x="3195" y="10562"/>
                    <a:pt x="2630" y="10514"/>
                    <a:pt x="2068" y="10412"/>
                  </a:cubicBezTo>
                  <a:lnTo>
                    <a:pt x="1" y="9895"/>
                  </a:lnTo>
                  <a:lnTo>
                    <a:pt x="1" y="9895"/>
                  </a:lnTo>
                  <a:cubicBezTo>
                    <a:pt x="2157" y="11427"/>
                    <a:pt x="4789" y="12403"/>
                    <a:pt x="7453" y="12403"/>
                  </a:cubicBezTo>
                  <a:cubicBezTo>
                    <a:pt x="7644" y="12403"/>
                    <a:pt x="7835" y="12398"/>
                    <a:pt x="8025" y="12388"/>
                  </a:cubicBezTo>
                  <a:cubicBezTo>
                    <a:pt x="10852" y="12236"/>
                    <a:pt x="13527" y="10959"/>
                    <a:pt x="15837" y="9318"/>
                  </a:cubicBezTo>
                  <a:cubicBezTo>
                    <a:pt x="18208" y="7707"/>
                    <a:pt x="20275" y="5792"/>
                    <a:pt x="22585" y="4120"/>
                  </a:cubicBezTo>
                  <a:cubicBezTo>
                    <a:pt x="24925" y="2449"/>
                    <a:pt x="27235" y="382"/>
                    <a:pt x="30062" y="17"/>
                  </a:cubicBezTo>
                  <a:cubicBezTo>
                    <a:pt x="29843" y="6"/>
                    <a:pt x="29624" y="0"/>
                    <a:pt x="2940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14;p27">
              <a:extLst>
                <a:ext uri="{FF2B5EF4-FFF2-40B4-BE49-F238E27FC236}">
                  <a16:creationId xmlns:a16="http://schemas.microsoft.com/office/drawing/2014/main" id="{FFCD42A3-1BEB-728E-BC65-04C275C0F61D}"/>
                </a:ext>
              </a:extLst>
            </p:cNvPr>
            <p:cNvSpPr/>
            <p:nvPr/>
          </p:nvSpPr>
          <p:spPr>
            <a:xfrm>
              <a:off x="9186600" y="4714650"/>
              <a:ext cx="120850" cy="322975"/>
            </a:xfrm>
            <a:custGeom>
              <a:avLst/>
              <a:gdLst/>
              <a:ahLst/>
              <a:cxnLst/>
              <a:rect l="l" t="t" r="r" b="b"/>
              <a:pathLst>
                <a:path w="4834" h="12919" extrusionOk="0">
                  <a:moveTo>
                    <a:pt x="2949" y="0"/>
                  </a:moveTo>
                  <a:lnTo>
                    <a:pt x="2949" y="0"/>
                  </a:lnTo>
                  <a:cubicBezTo>
                    <a:pt x="1034" y="1794"/>
                    <a:pt x="1" y="4499"/>
                    <a:pt x="274" y="7113"/>
                  </a:cubicBezTo>
                  <a:cubicBezTo>
                    <a:pt x="548" y="9696"/>
                    <a:pt x="2584" y="11551"/>
                    <a:pt x="4834" y="12918"/>
                  </a:cubicBezTo>
                  <a:cubicBezTo>
                    <a:pt x="2432" y="8815"/>
                    <a:pt x="2220" y="4438"/>
                    <a:pt x="294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15;p27">
              <a:extLst>
                <a:ext uri="{FF2B5EF4-FFF2-40B4-BE49-F238E27FC236}">
                  <a16:creationId xmlns:a16="http://schemas.microsoft.com/office/drawing/2014/main" id="{DF32F8D2-8463-5C64-B513-7BE93E5FEA91}"/>
                </a:ext>
              </a:extLst>
            </p:cNvPr>
            <p:cNvSpPr/>
            <p:nvPr/>
          </p:nvSpPr>
          <p:spPr>
            <a:xfrm>
              <a:off x="9159250" y="4375725"/>
              <a:ext cx="427850" cy="185725"/>
            </a:xfrm>
            <a:custGeom>
              <a:avLst/>
              <a:gdLst/>
              <a:ahLst/>
              <a:cxnLst/>
              <a:rect l="l" t="t" r="r" b="b"/>
              <a:pathLst>
                <a:path w="17114" h="7429" extrusionOk="0">
                  <a:moveTo>
                    <a:pt x="9393" y="1"/>
                  </a:moveTo>
                  <a:cubicBezTo>
                    <a:pt x="7721" y="1126"/>
                    <a:pt x="6992" y="2159"/>
                    <a:pt x="5654" y="3679"/>
                  </a:cubicBezTo>
                  <a:cubicBezTo>
                    <a:pt x="4286" y="5199"/>
                    <a:pt x="2675" y="6597"/>
                    <a:pt x="639" y="6901"/>
                  </a:cubicBezTo>
                  <a:lnTo>
                    <a:pt x="1" y="6901"/>
                  </a:lnTo>
                  <a:cubicBezTo>
                    <a:pt x="634" y="7265"/>
                    <a:pt x="1345" y="7429"/>
                    <a:pt x="2068" y="7429"/>
                  </a:cubicBezTo>
                  <a:cubicBezTo>
                    <a:pt x="3218" y="7429"/>
                    <a:pt x="4399" y="7013"/>
                    <a:pt x="5350" y="6323"/>
                  </a:cubicBezTo>
                  <a:cubicBezTo>
                    <a:pt x="6931" y="5229"/>
                    <a:pt x="8025" y="3648"/>
                    <a:pt x="9058" y="2037"/>
                  </a:cubicBezTo>
                  <a:cubicBezTo>
                    <a:pt x="9818" y="3405"/>
                    <a:pt x="11125" y="4439"/>
                    <a:pt x="12645" y="4773"/>
                  </a:cubicBezTo>
                  <a:cubicBezTo>
                    <a:pt x="13046" y="4861"/>
                    <a:pt x="13455" y="4905"/>
                    <a:pt x="13864" y="4905"/>
                  </a:cubicBezTo>
                  <a:cubicBezTo>
                    <a:pt x="15007" y="4905"/>
                    <a:pt x="16151" y="4563"/>
                    <a:pt x="17113" y="3891"/>
                  </a:cubicBezTo>
                  <a:lnTo>
                    <a:pt x="17113" y="3891"/>
                  </a:lnTo>
                  <a:cubicBezTo>
                    <a:pt x="16702" y="3990"/>
                    <a:pt x="16280" y="4038"/>
                    <a:pt x="15857" y="4038"/>
                  </a:cubicBezTo>
                  <a:cubicBezTo>
                    <a:pt x="14714" y="4038"/>
                    <a:pt x="13560" y="3692"/>
                    <a:pt x="12584" y="3071"/>
                  </a:cubicBezTo>
                  <a:cubicBezTo>
                    <a:pt x="11247" y="2250"/>
                    <a:pt x="9758" y="1521"/>
                    <a:pt x="939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16;p27">
              <a:extLst>
                <a:ext uri="{FF2B5EF4-FFF2-40B4-BE49-F238E27FC236}">
                  <a16:creationId xmlns:a16="http://schemas.microsoft.com/office/drawing/2014/main" id="{34F27FF7-7758-9E6C-51DA-1D266977ABE8}"/>
                </a:ext>
              </a:extLst>
            </p:cNvPr>
            <p:cNvSpPr/>
            <p:nvPr/>
          </p:nvSpPr>
          <p:spPr>
            <a:xfrm>
              <a:off x="9238275" y="3976800"/>
              <a:ext cx="338175" cy="206700"/>
            </a:xfrm>
            <a:custGeom>
              <a:avLst/>
              <a:gdLst/>
              <a:ahLst/>
              <a:cxnLst/>
              <a:rect l="l" t="t" r="r" b="b"/>
              <a:pathLst>
                <a:path w="13527" h="8268" extrusionOk="0">
                  <a:moveTo>
                    <a:pt x="13527" y="0"/>
                  </a:moveTo>
                  <a:lnTo>
                    <a:pt x="13527" y="0"/>
                  </a:lnTo>
                  <a:cubicBezTo>
                    <a:pt x="11612" y="821"/>
                    <a:pt x="10214" y="2736"/>
                    <a:pt x="9910" y="4772"/>
                  </a:cubicBezTo>
                  <a:cubicBezTo>
                    <a:pt x="9867" y="4772"/>
                    <a:pt x="9825" y="4772"/>
                    <a:pt x="9783" y="4772"/>
                  </a:cubicBezTo>
                  <a:cubicBezTo>
                    <a:pt x="6269" y="4772"/>
                    <a:pt x="2764" y="6015"/>
                    <a:pt x="1" y="8207"/>
                  </a:cubicBezTo>
                  <a:lnTo>
                    <a:pt x="305" y="8268"/>
                  </a:lnTo>
                  <a:cubicBezTo>
                    <a:pt x="3565" y="6552"/>
                    <a:pt x="7256" y="5643"/>
                    <a:pt x="10922" y="5643"/>
                  </a:cubicBezTo>
                  <a:cubicBezTo>
                    <a:pt x="11152" y="5643"/>
                    <a:pt x="11382" y="5647"/>
                    <a:pt x="11612" y="5654"/>
                  </a:cubicBezTo>
                  <a:cubicBezTo>
                    <a:pt x="11581" y="3648"/>
                    <a:pt x="12281" y="1581"/>
                    <a:pt x="1352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7" name="Google Shape;457;p31"/>
          <p:cNvSpPr txBox="1">
            <a:spLocks noGrp="1"/>
          </p:cNvSpPr>
          <p:nvPr>
            <p:ph type="title"/>
          </p:nvPr>
        </p:nvSpPr>
        <p:spPr>
          <a:xfrm>
            <a:off x="789011" y="746950"/>
            <a:ext cx="7233555" cy="572700"/>
          </a:xfrm>
          <a:prstGeom prst="rect">
            <a:avLst/>
          </a:prstGeom>
        </p:spPr>
        <p:txBody>
          <a:bodyPr spcFirstLastPara="1" wrap="square" lIns="91425" tIns="91425" rIns="91425" bIns="91425" anchor="t" anchorCtr="0">
            <a:noAutofit/>
          </a:bodyPr>
          <a:lstStyle/>
          <a:p>
            <a:r>
              <a:rPr lang="en-US" dirty="0"/>
              <a:t>Types of Brain Diseases</a:t>
            </a:r>
          </a:p>
        </p:txBody>
      </p:sp>
      <p:sp>
        <p:nvSpPr>
          <p:cNvPr id="459" name="Google Shape;459;p31"/>
          <p:cNvSpPr txBox="1">
            <a:spLocks noGrp="1"/>
          </p:cNvSpPr>
          <p:nvPr>
            <p:ph type="subTitle" idx="2"/>
          </p:nvPr>
        </p:nvSpPr>
        <p:spPr>
          <a:xfrm>
            <a:off x="926494" y="1856355"/>
            <a:ext cx="2325666" cy="98330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Alzheimer’s</a:t>
            </a:r>
          </a:p>
          <a:p>
            <a:pPr marL="171450" lvl="0" indent="-171450" algn="l" rtl="0">
              <a:spcBef>
                <a:spcPts val="0"/>
              </a:spcBef>
              <a:spcAft>
                <a:spcPts val="0"/>
              </a:spcAft>
              <a:buFont typeface="Arial" panose="020B0604020202020204" pitchFamily="34" charset="0"/>
              <a:buChar char="•"/>
            </a:pPr>
            <a:r>
              <a:rPr lang="en-US" dirty="0"/>
              <a:t>Parkinson’s</a:t>
            </a:r>
          </a:p>
          <a:p>
            <a:pPr marL="171450" lvl="0" indent="-171450" algn="l" rtl="0">
              <a:spcBef>
                <a:spcPts val="0"/>
              </a:spcBef>
              <a:spcAft>
                <a:spcPts val="0"/>
              </a:spcAft>
              <a:buFont typeface="Arial" panose="020B0604020202020204" pitchFamily="34" charset="0"/>
              <a:buChar char="•"/>
            </a:pPr>
            <a:r>
              <a:rPr lang="en-US" dirty="0"/>
              <a:t>Multiple Sclerosis</a:t>
            </a:r>
            <a:endParaRPr dirty="0"/>
          </a:p>
        </p:txBody>
      </p:sp>
      <p:sp>
        <p:nvSpPr>
          <p:cNvPr id="460" name="Google Shape;460;p31"/>
          <p:cNvSpPr txBox="1">
            <a:spLocks noGrp="1"/>
          </p:cNvSpPr>
          <p:nvPr>
            <p:ph type="subTitle" idx="3"/>
          </p:nvPr>
        </p:nvSpPr>
        <p:spPr>
          <a:xfrm>
            <a:off x="926494" y="1381651"/>
            <a:ext cx="2748359" cy="614790"/>
          </a:xfrm>
          <a:prstGeom prst="rect">
            <a:avLst/>
          </a:prstGeom>
        </p:spPr>
        <p:txBody>
          <a:bodyPr spcFirstLastPara="1" wrap="square" lIns="91425" tIns="91425" rIns="91425" bIns="91425" anchor="b" anchorCtr="0">
            <a:noAutofit/>
          </a:bodyPr>
          <a:lstStyle/>
          <a:p>
            <a:pPr marL="0" lvl="0" indent="0"/>
            <a:r>
              <a:rPr lang="en-US" sz="1600" dirty="0"/>
              <a:t>1. Neurodegenerative</a:t>
            </a:r>
            <a:endParaRPr sz="1600" dirty="0"/>
          </a:p>
        </p:txBody>
      </p:sp>
      <p:sp>
        <p:nvSpPr>
          <p:cNvPr id="7" name="Google Shape;459;p31">
            <a:extLst>
              <a:ext uri="{FF2B5EF4-FFF2-40B4-BE49-F238E27FC236}">
                <a16:creationId xmlns:a16="http://schemas.microsoft.com/office/drawing/2014/main" id="{0425261A-4175-20F1-E7BC-F37B563B6CD0}"/>
              </a:ext>
            </a:extLst>
          </p:cNvPr>
          <p:cNvSpPr txBox="1">
            <a:spLocks/>
          </p:cNvSpPr>
          <p:nvPr/>
        </p:nvSpPr>
        <p:spPr>
          <a:xfrm>
            <a:off x="897739" y="2862770"/>
            <a:ext cx="2325666" cy="4325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1pPr>
            <a:lvl2pPr marL="914400" marR="0" lvl="1"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2pPr>
            <a:lvl3pPr marL="1371600" marR="0" lvl="2"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3pPr>
            <a:lvl4pPr marL="1828800" marR="0" lvl="3"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4pPr>
            <a:lvl5pPr marL="2286000" marR="0" lvl="4"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5pPr>
            <a:lvl6pPr marL="2743200" marR="0" lvl="5"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6pPr>
            <a:lvl7pPr marL="3200400" marR="0" lvl="6"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7pPr>
            <a:lvl8pPr marL="3657600" marR="0" lvl="7"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8pPr>
            <a:lvl9pPr marL="4114800" marR="0" lvl="8"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9pPr>
          </a:lstStyle>
          <a:p>
            <a:pPr marL="171450" indent="-171450">
              <a:buFont typeface="Arial" panose="020B0604020202020204" pitchFamily="34" charset="0"/>
              <a:buChar char="•"/>
            </a:pPr>
            <a:r>
              <a:rPr lang="en-US" dirty="0"/>
              <a:t>Stroke</a:t>
            </a:r>
          </a:p>
        </p:txBody>
      </p:sp>
      <p:sp>
        <p:nvSpPr>
          <p:cNvPr id="8" name="Google Shape;460;p31">
            <a:extLst>
              <a:ext uri="{FF2B5EF4-FFF2-40B4-BE49-F238E27FC236}">
                <a16:creationId xmlns:a16="http://schemas.microsoft.com/office/drawing/2014/main" id="{9F472F37-F735-9DBD-EF72-B5662778A359}"/>
              </a:ext>
            </a:extLst>
          </p:cNvPr>
          <p:cNvSpPr txBox="1">
            <a:spLocks/>
          </p:cNvSpPr>
          <p:nvPr/>
        </p:nvSpPr>
        <p:spPr>
          <a:xfrm>
            <a:off x="914400" y="2388066"/>
            <a:ext cx="2447028" cy="6147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700" b="1"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2. Vascular Diseases</a:t>
            </a:r>
          </a:p>
        </p:txBody>
      </p:sp>
      <p:sp>
        <p:nvSpPr>
          <p:cNvPr id="9" name="Google Shape;459;p31">
            <a:extLst>
              <a:ext uri="{FF2B5EF4-FFF2-40B4-BE49-F238E27FC236}">
                <a16:creationId xmlns:a16="http://schemas.microsoft.com/office/drawing/2014/main" id="{38785032-7794-50CF-8CD7-05F231CA6BD9}"/>
              </a:ext>
            </a:extLst>
          </p:cNvPr>
          <p:cNvSpPr txBox="1">
            <a:spLocks/>
          </p:cNvSpPr>
          <p:nvPr/>
        </p:nvSpPr>
        <p:spPr>
          <a:xfrm>
            <a:off x="906364" y="3440743"/>
            <a:ext cx="2325666" cy="9833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1pPr>
            <a:lvl2pPr marL="914400" marR="0" lvl="1"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2pPr>
            <a:lvl3pPr marL="1371600" marR="0" lvl="2"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3pPr>
            <a:lvl4pPr marL="1828800" marR="0" lvl="3"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4pPr>
            <a:lvl5pPr marL="2286000" marR="0" lvl="4"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5pPr>
            <a:lvl6pPr marL="2743200" marR="0" lvl="5"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6pPr>
            <a:lvl7pPr marL="3200400" marR="0" lvl="6"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7pPr>
            <a:lvl8pPr marL="3657600" marR="0" lvl="7"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8pPr>
            <a:lvl9pPr marL="4114800" marR="0" lvl="8" indent="-304800" algn="ctr" rtl="0">
              <a:lnSpc>
                <a:spcPct val="100000"/>
              </a:lnSpc>
              <a:spcBef>
                <a:spcPts val="0"/>
              </a:spcBef>
              <a:spcAft>
                <a:spcPts val="0"/>
              </a:spcAft>
              <a:buClr>
                <a:schemeClr val="dk1"/>
              </a:buClr>
              <a:buSzPts val="1200"/>
              <a:buFont typeface="Nunito Medium"/>
              <a:buNone/>
              <a:defRPr sz="1200" b="0" i="0" u="none" strike="noStrike" cap="none">
                <a:solidFill>
                  <a:schemeClr val="dk1"/>
                </a:solidFill>
                <a:latin typeface="Nunito Medium"/>
                <a:ea typeface="Nunito Medium"/>
                <a:cs typeface="Nunito Medium"/>
                <a:sym typeface="Nunito Medium"/>
              </a:defRPr>
            </a:lvl9pPr>
          </a:lstStyle>
          <a:p>
            <a:pPr marL="171450" indent="-171450">
              <a:buFont typeface="Arial" panose="020B0604020202020204" pitchFamily="34" charset="0"/>
              <a:buChar char="•"/>
            </a:pPr>
            <a:r>
              <a:rPr lang="en-US" dirty="0"/>
              <a:t>Meningitis</a:t>
            </a:r>
          </a:p>
          <a:p>
            <a:pPr marL="171450" indent="-171450">
              <a:buFont typeface="Arial" panose="020B0604020202020204" pitchFamily="34" charset="0"/>
              <a:buChar char="•"/>
            </a:pPr>
            <a:r>
              <a:rPr lang="en-US" dirty="0"/>
              <a:t>Encephalitis</a:t>
            </a:r>
          </a:p>
        </p:txBody>
      </p:sp>
      <p:sp>
        <p:nvSpPr>
          <p:cNvPr id="10" name="Google Shape;460;p31">
            <a:extLst>
              <a:ext uri="{FF2B5EF4-FFF2-40B4-BE49-F238E27FC236}">
                <a16:creationId xmlns:a16="http://schemas.microsoft.com/office/drawing/2014/main" id="{4F54CE4C-730E-BA92-7557-E88CB2EC1F19}"/>
              </a:ext>
            </a:extLst>
          </p:cNvPr>
          <p:cNvSpPr txBox="1">
            <a:spLocks/>
          </p:cNvSpPr>
          <p:nvPr/>
        </p:nvSpPr>
        <p:spPr>
          <a:xfrm>
            <a:off x="906364" y="2966039"/>
            <a:ext cx="2463689" cy="6147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700" b="1"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3. Infections</a:t>
            </a:r>
          </a:p>
        </p:txBody>
      </p:sp>
      <p:sp>
        <p:nvSpPr>
          <p:cNvPr id="11" name="Google Shape;460;p31">
            <a:extLst>
              <a:ext uri="{FF2B5EF4-FFF2-40B4-BE49-F238E27FC236}">
                <a16:creationId xmlns:a16="http://schemas.microsoft.com/office/drawing/2014/main" id="{2475F3ED-B550-5D37-2F88-D29BB8C64F24}"/>
              </a:ext>
            </a:extLst>
          </p:cNvPr>
          <p:cNvSpPr txBox="1">
            <a:spLocks/>
          </p:cNvSpPr>
          <p:nvPr/>
        </p:nvSpPr>
        <p:spPr>
          <a:xfrm>
            <a:off x="929368" y="3873260"/>
            <a:ext cx="2463689" cy="905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1700" b="1" i="0" u="none" strike="noStrike" cap="none">
                <a:solidFill>
                  <a:schemeClr val="dk1"/>
                </a:solidFill>
                <a:latin typeface="Montserrat"/>
                <a:ea typeface="Montserrat"/>
                <a:cs typeface="Montserrat"/>
                <a:sym typeface="Montserrat"/>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dirty="0"/>
              <a:t>4. Epilepsy</a:t>
            </a:r>
          </a:p>
          <a:p>
            <a:pPr marL="0" indent="0"/>
            <a:r>
              <a:rPr lang="en-US" sz="1600" dirty="0"/>
              <a:t>5. Brain Tumors</a:t>
            </a:r>
          </a:p>
        </p:txBody>
      </p:sp>
      <p:pic>
        <p:nvPicPr>
          <p:cNvPr id="1027" name="Picture 3">
            <a:extLst>
              <a:ext uri="{FF2B5EF4-FFF2-40B4-BE49-F238E27FC236}">
                <a16:creationId xmlns:a16="http://schemas.microsoft.com/office/drawing/2014/main" id="{8890DD19-BCFB-7BAB-5944-5EE073C8C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962" y="1613499"/>
            <a:ext cx="5000984" cy="281396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oogle Shape;800;p47">
            <a:extLst>
              <a:ext uri="{FF2B5EF4-FFF2-40B4-BE49-F238E27FC236}">
                <a16:creationId xmlns:a16="http://schemas.microsoft.com/office/drawing/2014/main" id="{D7957DC6-9DFA-85D5-9E59-4892DAAFAA3A}"/>
              </a:ext>
            </a:extLst>
          </p:cNvPr>
          <p:cNvGrpSpPr/>
          <p:nvPr/>
        </p:nvGrpSpPr>
        <p:grpSpPr>
          <a:xfrm flipH="1">
            <a:off x="108641" y="748938"/>
            <a:ext cx="715224" cy="609081"/>
            <a:chOff x="720011" y="2311306"/>
            <a:chExt cx="2859963" cy="2297201"/>
          </a:xfrm>
        </p:grpSpPr>
        <p:sp>
          <p:nvSpPr>
            <p:cNvPr id="14" name="Google Shape;801;p47">
              <a:extLst>
                <a:ext uri="{FF2B5EF4-FFF2-40B4-BE49-F238E27FC236}">
                  <a16:creationId xmlns:a16="http://schemas.microsoft.com/office/drawing/2014/main" id="{D2926E4F-ECDE-B94C-10BE-18CD62E4DC6E}"/>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2;p47">
              <a:extLst>
                <a:ext uri="{FF2B5EF4-FFF2-40B4-BE49-F238E27FC236}">
                  <a16:creationId xmlns:a16="http://schemas.microsoft.com/office/drawing/2014/main" id="{4D8C433F-1D26-1FBA-C587-649E771BF59F}"/>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3;p47">
              <a:extLst>
                <a:ext uri="{FF2B5EF4-FFF2-40B4-BE49-F238E27FC236}">
                  <a16:creationId xmlns:a16="http://schemas.microsoft.com/office/drawing/2014/main" id="{2FE98197-83C6-C01B-A24D-814DAF65F034}"/>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4;p47">
              <a:extLst>
                <a:ext uri="{FF2B5EF4-FFF2-40B4-BE49-F238E27FC236}">
                  <a16:creationId xmlns:a16="http://schemas.microsoft.com/office/drawing/2014/main" id="{0E4439AD-ACE0-3B96-54B9-BB9A73C361FB}"/>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5;p47">
              <a:extLst>
                <a:ext uri="{FF2B5EF4-FFF2-40B4-BE49-F238E27FC236}">
                  <a16:creationId xmlns:a16="http://schemas.microsoft.com/office/drawing/2014/main" id="{554895FA-B984-4081-1B96-15264391337A}"/>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6;p47">
              <a:extLst>
                <a:ext uri="{FF2B5EF4-FFF2-40B4-BE49-F238E27FC236}">
                  <a16:creationId xmlns:a16="http://schemas.microsoft.com/office/drawing/2014/main" id="{3F8EFADA-1B28-0F10-9AFC-4F40E67EBF3D}"/>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7;p47">
              <a:extLst>
                <a:ext uri="{FF2B5EF4-FFF2-40B4-BE49-F238E27FC236}">
                  <a16:creationId xmlns:a16="http://schemas.microsoft.com/office/drawing/2014/main" id="{0F1838FF-5F92-992E-F81D-9F1AA6012B11}"/>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8;p47">
              <a:extLst>
                <a:ext uri="{FF2B5EF4-FFF2-40B4-BE49-F238E27FC236}">
                  <a16:creationId xmlns:a16="http://schemas.microsoft.com/office/drawing/2014/main" id="{9D5F5427-343F-8878-DDEA-9310AD9CC33E}"/>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9;p47">
              <a:extLst>
                <a:ext uri="{FF2B5EF4-FFF2-40B4-BE49-F238E27FC236}">
                  <a16:creationId xmlns:a16="http://schemas.microsoft.com/office/drawing/2014/main" id="{A9BA018E-72A5-02F3-EBD2-7E7E890DF5EA}"/>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0;p47">
              <a:extLst>
                <a:ext uri="{FF2B5EF4-FFF2-40B4-BE49-F238E27FC236}">
                  <a16:creationId xmlns:a16="http://schemas.microsoft.com/office/drawing/2014/main" id="{474BABEF-CB9D-6C2C-5895-CEB4CCD90973}"/>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1;p47">
              <a:extLst>
                <a:ext uri="{FF2B5EF4-FFF2-40B4-BE49-F238E27FC236}">
                  <a16:creationId xmlns:a16="http://schemas.microsoft.com/office/drawing/2014/main" id="{7218BDFB-A52A-34C2-A139-39A74BB2C99E}"/>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2;p47">
              <a:extLst>
                <a:ext uri="{FF2B5EF4-FFF2-40B4-BE49-F238E27FC236}">
                  <a16:creationId xmlns:a16="http://schemas.microsoft.com/office/drawing/2014/main" id="{D557B50F-6603-F856-BA71-5A2069E62B33}"/>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3;p47">
              <a:extLst>
                <a:ext uri="{FF2B5EF4-FFF2-40B4-BE49-F238E27FC236}">
                  <a16:creationId xmlns:a16="http://schemas.microsoft.com/office/drawing/2014/main" id="{285693AB-314A-5108-60B1-68553858C4CB}"/>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4;p47">
              <a:extLst>
                <a:ext uri="{FF2B5EF4-FFF2-40B4-BE49-F238E27FC236}">
                  <a16:creationId xmlns:a16="http://schemas.microsoft.com/office/drawing/2014/main" id="{2465D1FB-BF51-8C4D-58DA-52B622D5F1E4}"/>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5;p47">
              <a:extLst>
                <a:ext uri="{FF2B5EF4-FFF2-40B4-BE49-F238E27FC236}">
                  <a16:creationId xmlns:a16="http://schemas.microsoft.com/office/drawing/2014/main" id="{59152786-878B-C881-AEB4-8D993E2363AC}"/>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6;p47">
              <a:extLst>
                <a:ext uri="{FF2B5EF4-FFF2-40B4-BE49-F238E27FC236}">
                  <a16:creationId xmlns:a16="http://schemas.microsoft.com/office/drawing/2014/main" id="{1351233D-2C19-0FD5-008E-1C7B236FD883}"/>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7;p47">
              <a:extLst>
                <a:ext uri="{FF2B5EF4-FFF2-40B4-BE49-F238E27FC236}">
                  <a16:creationId xmlns:a16="http://schemas.microsoft.com/office/drawing/2014/main" id="{722CAE26-3B57-98FB-C285-418A75D262F0}"/>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8;p47">
              <a:extLst>
                <a:ext uri="{FF2B5EF4-FFF2-40B4-BE49-F238E27FC236}">
                  <a16:creationId xmlns:a16="http://schemas.microsoft.com/office/drawing/2014/main" id="{2E0C484C-05EE-9E2D-E248-89B186F13A62}"/>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9;p47">
              <a:extLst>
                <a:ext uri="{FF2B5EF4-FFF2-40B4-BE49-F238E27FC236}">
                  <a16:creationId xmlns:a16="http://schemas.microsoft.com/office/drawing/2014/main" id="{9E09D6E2-159D-13B9-54E8-7F5D0027EC8A}"/>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20;p47">
              <a:extLst>
                <a:ext uri="{FF2B5EF4-FFF2-40B4-BE49-F238E27FC236}">
                  <a16:creationId xmlns:a16="http://schemas.microsoft.com/office/drawing/2014/main" id="{A13C8221-5BF6-47AE-42DA-8A1FA27B5E9B}"/>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21;p47">
              <a:extLst>
                <a:ext uri="{FF2B5EF4-FFF2-40B4-BE49-F238E27FC236}">
                  <a16:creationId xmlns:a16="http://schemas.microsoft.com/office/drawing/2014/main" id="{8FCFD418-BEED-672D-5D8D-AF2DFF101A5B}"/>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22;p47">
              <a:extLst>
                <a:ext uri="{FF2B5EF4-FFF2-40B4-BE49-F238E27FC236}">
                  <a16:creationId xmlns:a16="http://schemas.microsoft.com/office/drawing/2014/main" id="{BBDB9C99-A114-48F5-97F1-75D3003EB851}"/>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3;p47">
              <a:extLst>
                <a:ext uri="{FF2B5EF4-FFF2-40B4-BE49-F238E27FC236}">
                  <a16:creationId xmlns:a16="http://schemas.microsoft.com/office/drawing/2014/main" id="{A1C4E452-0EC9-8AB0-F6F9-425A6E2E6B74}"/>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4;p47">
              <a:extLst>
                <a:ext uri="{FF2B5EF4-FFF2-40B4-BE49-F238E27FC236}">
                  <a16:creationId xmlns:a16="http://schemas.microsoft.com/office/drawing/2014/main" id="{72BD54DC-0826-F506-FFAF-12D0472E64C2}"/>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5;p47">
              <a:extLst>
                <a:ext uri="{FF2B5EF4-FFF2-40B4-BE49-F238E27FC236}">
                  <a16:creationId xmlns:a16="http://schemas.microsoft.com/office/drawing/2014/main" id="{FB9B5F0F-E0C4-1E73-CC43-BEE0EA473C6E}"/>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6;p47">
              <a:extLst>
                <a:ext uri="{FF2B5EF4-FFF2-40B4-BE49-F238E27FC236}">
                  <a16:creationId xmlns:a16="http://schemas.microsoft.com/office/drawing/2014/main" id="{35C7ADF8-C129-3990-77D0-6D03390E5020}"/>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7;p47">
              <a:extLst>
                <a:ext uri="{FF2B5EF4-FFF2-40B4-BE49-F238E27FC236}">
                  <a16:creationId xmlns:a16="http://schemas.microsoft.com/office/drawing/2014/main" id="{3E6FDBD5-0AF3-D6BB-2BAE-3683E75B3FA4}"/>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28;p47">
              <a:extLst>
                <a:ext uri="{FF2B5EF4-FFF2-40B4-BE49-F238E27FC236}">
                  <a16:creationId xmlns:a16="http://schemas.microsoft.com/office/drawing/2014/main" id="{C25CDB8C-E225-BE11-9CA8-E105410542EF}"/>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9;p47">
              <a:extLst>
                <a:ext uri="{FF2B5EF4-FFF2-40B4-BE49-F238E27FC236}">
                  <a16:creationId xmlns:a16="http://schemas.microsoft.com/office/drawing/2014/main" id="{A45D5C49-BCAE-62D1-59CB-B342C9845CE4}"/>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0;p47">
              <a:extLst>
                <a:ext uri="{FF2B5EF4-FFF2-40B4-BE49-F238E27FC236}">
                  <a16:creationId xmlns:a16="http://schemas.microsoft.com/office/drawing/2014/main" id="{552672A5-8CF1-0972-27D9-5486DA6DC6F5}"/>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1;p47">
              <a:extLst>
                <a:ext uri="{FF2B5EF4-FFF2-40B4-BE49-F238E27FC236}">
                  <a16:creationId xmlns:a16="http://schemas.microsoft.com/office/drawing/2014/main" id="{C1AE056A-506E-66EC-C761-FAA7F05025E7}"/>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32;p47">
              <a:extLst>
                <a:ext uri="{FF2B5EF4-FFF2-40B4-BE49-F238E27FC236}">
                  <a16:creationId xmlns:a16="http://schemas.microsoft.com/office/drawing/2014/main" id="{8FEAFAD6-9576-B654-0116-1FB5603BD5CF}"/>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3;p47">
              <a:extLst>
                <a:ext uri="{FF2B5EF4-FFF2-40B4-BE49-F238E27FC236}">
                  <a16:creationId xmlns:a16="http://schemas.microsoft.com/office/drawing/2014/main" id="{657331DA-EA71-3562-41E4-9AD85687D06D}"/>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4;p47">
              <a:extLst>
                <a:ext uri="{FF2B5EF4-FFF2-40B4-BE49-F238E27FC236}">
                  <a16:creationId xmlns:a16="http://schemas.microsoft.com/office/drawing/2014/main" id="{73D4D8D1-B82F-AE61-4DEC-8B8588493854}"/>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5;p47">
              <a:extLst>
                <a:ext uri="{FF2B5EF4-FFF2-40B4-BE49-F238E27FC236}">
                  <a16:creationId xmlns:a16="http://schemas.microsoft.com/office/drawing/2014/main" id="{5A4D0470-6D7A-022B-FDDD-DCCFB13B295F}"/>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6;p47">
              <a:extLst>
                <a:ext uri="{FF2B5EF4-FFF2-40B4-BE49-F238E27FC236}">
                  <a16:creationId xmlns:a16="http://schemas.microsoft.com/office/drawing/2014/main" id="{C23020EB-350D-F146-DA11-4B7F1227EC80}"/>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7;p47">
              <a:extLst>
                <a:ext uri="{FF2B5EF4-FFF2-40B4-BE49-F238E27FC236}">
                  <a16:creationId xmlns:a16="http://schemas.microsoft.com/office/drawing/2014/main" id="{295DFED4-8642-36CC-6E49-1BE27B27E86C}"/>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32"/>
          <p:cNvSpPr txBox="1">
            <a:spLocks noGrp="1"/>
          </p:cNvSpPr>
          <p:nvPr>
            <p:ph type="title"/>
          </p:nvPr>
        </p:nvSpPr>
        <p:spPr>
          <a:xfrm>
            <a:off x="172529" y="1500997"/>
            <a:ext cx="4942936" cy="2460886"/>
          </a:xfrm>
          <a:prstGeom prst="rect">
            <a:avLst/>
          </a:prstGeom>
        </p:spPr>
        <p:txBody>
          <a:bodyPr spcFirstLastPara="1" wrap="square" lIns="91425" tIns="91425" rIns="91425" bIns="91425" anchor="t" anchorCtr="0">
            <a:noAutofit/>
          </a:bodyPr>
          <a:lstStyle/>
          <a:p>
            <a:pPr lvl="0"/>
            <a:r>
              <a:rPr lang="en-US" dirty="0"/>
              <a:t>Early and accurate diagnosis is critical. Can AI help</a:t>
            </a:r>
            <a:endParaRPr dirty="0"/>
          </a:p>
        </p:txBody>
      </p:sp>
      <p:pic>
        <p:nvPicPr>
          <p:cNvPr id="5" name="Graphic 4">
            <a:extLst>
              <a:ext uri="{FF2B5EF4-FFF2-40B4-BE49-F238E27FC236}">
                <a16:creationId xmlns:a16="http://schemas.microsoft.com/office/drawing/2014/main" id="{72402BC5-5B69-8604-CCF5-EF2C0DA9C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3243" y="863090"/>
            <a:ext cx="3935983" cy="3829679"/>
          </a:xfrm>
          <a:prstGeom prst="rect">
            <a:avLst/>
          </a:prstGeom>
        </p:spPr>
      </p:pic>
      <p:sp>
        <p:nvSpPr>
          <p:cNvPr id="6" name="Google Shape;466;p32">
            <a:extLst>
              <a:ext uri="{FF2B5EF4-FFF2-40B4-BE49-F238E27FC236}">
                <a16:creationId xmlns:a16="http://schemas.microsoft.com/office/drawing/2014/main" id="{27F3BE73-FE72-B9E9-3E53-C75365BE787C}"/>
              </a:ext>
            </a:extLst>
          </p:cNvPr>
          <p:cNvSpPr txBox="1">
            <a:spLocks noGrp="1"/>
          </p:cNvSpPr>
          <p:nvPr>
            <p:ph type="title" idx="2"/>
          </p:nvPr>
        </p:nvSpPr>
        <p:spPr>
          <a:xfrm>
            <a:off x="2875082" y="3217622"/>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t>
            </a:r>
            <a:endParaRPr dirty="0"/>
          </a:p>
        </p:txBody>
      </p:sp>
      <p:grpSp>
        <p:nvGrpSpPr>
          <p:cNvPr id="7" name="Google Shape;800;p47">
            <a:extLst>
              <a:ext uri="{FF2B5EF4-FFF2-40B4-BE49-F238E27FC236}">
                <a16:creationId xmlns:a16="http://schemas.microsoft.com/office/drawing/2014/main" id="{84D7F1A9-F506-421D-3779-4C1FB2BC459F}"/>
              </a:ext>
            </a:extLst>
          </p:cNvPr>
          <p:cNvGrpSpPr/>
          <p:nvPr/>
        </p:nvGrpSpPr>
        <p:grpSpPr>
          <a:xfrm flipH="1">
            <a:off x="2218097" y="803259"/>
            <a:ext cx="926209" cy="772045"/>
            <a:chOff x="720011" y="2311306"/>
            <a:chExt cx="2859963" cy="2297201"/>
          </a:xfrm>
        </p:grpSpPr>
        <p:sp>
          <p:nvSpPr>
            <p:cNvPr id="8" name="Google Shape;801;p47">
              <a:extLst>
                <a:ext uri="{FF2B5EF4-FFF2-40B4-BE49-F238E27FC236}">
                  <a16:creationId xmlns:a16="http://schemas.microsoft.com/office/drawing/2014/main" id="{7B282268-F642-8C59-3DE6-1B55AC0C1AFD}"/>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2;p47">
              <a:extLst>
                <a:ext uri="{FF2B5EF4-FFF2-40B4-BE49-F238E27FC236}">
                  <a16:creationId xmlns:a16="http://schemas.microsoft.com/office/drawing/2014/main" id="{CE24B6CB-673A-9AA9-D6FE-9A33E822627F}"/>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3;p47">
              <a:extLst>
                <a:ext uri="{FF2B5EF4-FFF2-40B4-BE49-F238E27FC236}">
                  <a16:creationId xmlns:a16="http://schemas.microsoft.com/office/drawing/2014/main" id="{3FA92646-6F82-41BA-088D-5A224BF82F2B}"/>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4;p47">
              <a:extLst>
                <a:ext uri="{FF2B5EF4-FFF2-40B4-BE49-F238E27FC236}">
                  <a16:creationId xmlns:a16="http://schemas.microsoft.com/office/drawing/2014/main" id="{261DB1B5-1EA3-8400-186A-67C4D74EDE22}"/>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5;p47">
              <a:extLst>
                <a:ext uri="{FF2B5EF4-FFF2-40B4-BE49-F238E27FC236}">
                  <a16:creationId xmlns:a16="http://schemas.microsoft.com/office/drawing/2014/main" id="{2769E41A-7410-D9FA-57CD-ED4A87A563EB}"/>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6;p47">
              <a:extLst>
                <a:ext uri="{FF2B5EF4-FFF2-40B4-BE49-F238E27FC236}">
                  <a16:creationId xmlns:a16="http://schemas.microsoft.com/office/drawing/2014/main" id="{5E6970B9-C041-02A3-EBD6-10890E6FB222}"/>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7;p47">
              <a:extLst>
                <a:ext uri="{FF2B5EF4-FFF2-40B4-BE49-F238E27FC236}">
                  <a16:creationId xmlns:a16="http://schemas.microsoft.com/office/drawing/2014/main" id="{E944CC97-0C65-8395-E09B-F8B1C1B4541A}"/>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8;p47">
              <a:extLst>
                <a:ext uri="{FF2B5EF4-FFF2-40B4-BE49-F238E27FC236}">
                  <a16:creationId xmlns:a16="http://schemas.microsoft.com/office/drawing/2014/main" id="{DC3D3D59-FD84-F16F-85A1-66EF1E788D1E}"/>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9;p47">
              <a:extLst>
                <a:ext uri="{FF2B5EF4-FFF2-40B4-BE49-F238E27FC236}">
                  <a16:creationId xmlns:a16="http://schemas.microsoft.com/office/drawing/2014/main" id="{D256AC2A-C63F-978D-7722-2BCB80192B30}"/>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0;p47">
              <a:extLst>
                <a:ext uri="{FF2B5EF4-FFF2-40B4-BE49-F238E27FC236}">
                  <a16:creationId xmlns:a16="http://schemas.microsoft.com/office/drawing/2014/main" id="{A82F8594-EDDC-56B1-946F-F831ACA87752}"/>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1;p47">
              <a:extLst>
                <a:ext uri="{FF2B5EF4-FFF2-40B4-BE49-F238E27FC236}">
                  <a16:creationId xmlns:a16="http://schemas.microsoft.com/office/drawing/2014/main" id="{26DD8D2C-C6C9-FB9D-20B6-D198C79D7500}"/>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2;p47">
              <a:extLst>
                <a:ext uri="{FF2B5EF4-FFF2-40B4-BE49-F238E27FC236}">
                  <a16:creationId xmlns:a16="http://schemas.microsoft.com/office/drawing/2014/main" id="{5B542D64-EB0B-9BAC-DF22-6BC782833130}"/>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3;p47">
              <a:extLst>
                <a:ext uri="{FF2B5EF4-FFF2-40B4-BE49-F238E27FC236}">
                  <a16:creationId xmlns:a16="http://schemas.microsoft.com/office/drawing/2014/main" id="{0AA5B145-BFE5-CE9D-3AD9-55146672E5F8}"/>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4;p47">
              <a:extLst>
                <a:ext uri="{FF2B5EF4-FFF2-40B4-BE49-F238E27FC236}">
                  <a16:creationId xmlns:a16="http://schemas.microsoft.com/office/drawing/2014/main" id="{F3B69DDF-2E33-27EA-866A-7223838FF3B5}"/>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5;p47">
              <a:extLst>
                <a:ext uri="{FF2B5EF4-FFF2-40B4-BE49-F238E27FC236}">
                  <a16:creationId xmlns:a16="http://schemas.microsoft.com/office/drawing/2014/main" id="{760866C7-C904-EF51-8FAD-C9F2C01B6767}"/>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6;p47">
              <a:extLst>
                <a:ext uri="{FF2B5EF4-FFF2-40B4-BE49-F238E27FC236}">
                  <a16:creationId xmlns:a16="http://schemas.microsoft.com/office/drawing/2014/main" id="{97B8C9E0-FCA6-DF75-6BB4-46E2517B4678}"/>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7;p47">
              <a:extLst>
                <a:ext uri="{FF2B5EF4-FFF2-40B4-BE49-F238E27FC236}">
                  <a16:creationId xmlns:a16="http://schemas.microsoft.com/office/drawing/2014/main" id="{BDD572E2-BC21-399C-273D-CB75FE73FF7A}"/>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18;p47">
              <a:extLst>
                <a:ext uri="{FF2B5EF4-FFF2-40B4-BE49-F238E27FC236}">
                  <a16:creationId xmlns:a16="http://schemas.microsoft.com/office/drawing/2014/main" id="{F5C92096-AAE8-CC72-7442-AF55227D541E}"/>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9;p47">
              <a:extLst>
                <a:ext uri="{FF2B5EF4-FFF2-40B4-BE49-F238E27FC236}">
                  <a16:creationId xmlns:a16="http://schemas.microsoft.com/office/drawing/2014/main" id="{423EF166-5C49-6806-F79B-0373493E0F3C}"/>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0;p47">
              <a:extLst>
                <a:ext uri="{FF2B5EF4-FFF2-40B4-BE49-F238E27FC236}">
                  <a16:creationId xmlns:a16="http://schemas.microsoft.com/office/drawing/2014/main" id="{0EC029E3-3A3B-DB26-7D10-6D273B4012D9}"/>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1;p47">
              <a:extLst>
                <a:ext uri="{FF2B5EF4-FFF2-40B4-BE49-F238E27FC236}">
                  <a16:creationId xmlns:a16="http://schemas.microsoft.com/office/drawing/2014/main" id="{FC6F46E8-1DB3-8F9F-E4C3-C68B3B0640B6}"/>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2;p47">
              <a:extLst>
                <a:ext uri="{FF2B5EF4-FFF2-40B4-BE49-F238E27FC236}">
                  <a16:creationId xmlns:a16="http://schemas.microsoft.com/office/drawing/2014/main" id="{8F61631C-0B64-B6A6-9539-7E252D12243B}"/>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3;p47">
              <a:extLst>
                <a:ext uri="{FF2B5EF4-FFF2-40B4-BE49-F238E27FC236}">
                  <a16:creationId xmlns:a16="http://schemas.microsoft.com/office/drawing/2014/main" id="{F09129CF-65D4-76D9-16F2-25C3778AF7FB}"/>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4;p47">
              <a:extLst>
                <a:ext uri="{FF2B5EF4-FFF2-40B4-BE49-F238E27FC236}">
                  <a16:creationId xmlns:a16="http://schemas.microsoft.com/office/drawing/2014/main" id="{B99E8AAF-F2A8-3266-36DC-4B83604E79CB}"/>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25;p47">
              <a:extLst>
                <a:ext uri="{FF2B5EF4-FFF2-40B4-BE49-F238E27FC236}">
                  <a16:creationId xmlns:a16="http://schemas.microsoft.com/office/drawing/2014/main" id="{1BFF9205-9C4D-FC21-11DE-72495C959430}"/>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26;p47">
              <a:extLst>
                <a:ext uri="{FF2B5EF4-FFF2-40B4-BE49-F238E27FC236}">
                  <a16:creationId xmlns:a16="http://schemas.microsoft.com/office/drawing/2014/main" id="{11A9F142-FF70-B381-05DB-B661B88FA79F}"/>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27;p47">
              <a:extLst>
                <a:ext uri="{FF2B5EF4-FFF2-40B4-BE49-F238E27FC236}">
                  <a16:creationId xmlns:a16="http://schemas.microsoft.com/office/drawing/2014/main" id="{AAF1A75C-C5F5-B473-9AD0-82A6A756D5DC}"/>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28;p47">
              <a:extLst>
                <a:ext uri="{FF2B5EF4-FFF2-40B4-BE49-F238E27FC236}">
                  <a16:creationId xmlns:a16="http://schemas.microsoft.com/office/drawing/2014/main" id="{CD5A7635-1510-C7FE-42A5-A187F9F143F3}"/>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9;p47">
              <a:extLst>
                <a:ext uri="{FF2B5EF4-FFF2-40B4-BE49-F238E27FC236}">
                  <a16:creationId xmlns:a16="http://schemas.microsoft.com/office/drawing/2014/main" id="{B4C4D572-3B3E-289E-4851-14B9D904C848}"/>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0;p47">
              <a:extLst>
                <a:ext uri="{FF2B5EF4-FFF2-40B4-BE49-F238E27FC236}">
                  <a16:creationId xmlns:a16="http://schemas.microsoft.com/office/drawing/2014/main" id="{4D27B3F0-4FB5-8980-D4A8-5E5379BDB25A}"/>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1;p47">
              <a:extLst>
                <a:ext uri="{FF2B5EF4-FFF2-40B4-BE49-F238E27FC236}">
                  <a16:creationId xmlns:a16="http://schemas.microsoft.com/office/drawing/2014/main" id="{E305062B-7A9B-AEBE-30F4-B0EDC76425ED}"/>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2;p47">
              <a:extLst>
                <a:ext uri="{FF2B5EF4-FFF2-40B4-BE49-F238E27FC236}">
                  <a16:creationId xmlns:a16="http://schemas.microsoft.com/office/drawing/2014/main" id="{1444C94D-1C5C-1CCB-CE16-5E41FB513D74}"/>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3;p47">
              <a:extLst>
                <a:ext uri="{FF2B5EF4-FFF2-40B4-BE49-F238E27FC236}">
                  <a16:creationId xmlns:a16="http://schemas.microsoft.com/office/drawing/2014/main" id="{14E17DD2-F397-E0AC-C75D-E3DF5B01ECF1}"/>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4;p47">
              <a:extLst>
                <a:ext uri="{FF2B5EF4-FFF2-40B4-BE49-F238E27FC236}">
                  <a16:creationId xmlns:a16="http://schemas.microsoft.com/office/drawing/2014/main" id="{1F7CB968-8BFE-5962-9AD0-1217A9D4087C}"/>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5;p47">
              <a:extLst>
                <a:ext uri="{FF2B5EF4-FFF2-40B4-BE49-F238E27FC236}">
                  <a16:creationId xmlns:a16="http://schemas.microsoft.com/office/drawing/2014/main" id="{B003336E-55A4-2F7D-48F3-D928C48444F5}"/>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6;p47">
              <a:extLst>
                <a:ext uri="{FF2B5EF4-FFF2-40B4-BE49-F238E27FC236}">
                  <a16:creationId xmlns:a16="http://schemas.microsoft.com/office/drawing/2014/main" id="{88D112C2-B179-D401-89AA-F1835095C363}"/>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7;p47">
              <a:extLst>
                <a:ext uri="{FF2B5EF4-FFF2-40B4-BE49-F238E27FC236}">
                  <a16:creationId xmlns:a16="http://schemas.microsoft.com/office/drawing/2014/main" id="{65792C43-9F1E-B984-C997-EAA92E01DCC3}"/>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4">
          <a:extLst>
            <a:ext uri="{FF2B5EF4-FFF2-40B4-BE49-F238E27FC236}">
              <a16:creationId xmlns:a16="http://schemas.microsoft.com/office/drawing/2014/main" id="{158B482F-635C-7357-2262-FCE52C95B9D6}"/>
            </a:ext>
          </a:extLst>
        </p:cNvPr>
        <p:cNvGrpSpPr/>
        <p:nvPr/>
      </p:nvGrpSpPr>
      <p:grpSpPr>
        <a:xfrm>
          <a:off x="0" y="0"/>
          <a:ext cx="0" cy="0"/>
          <a:chOff x="0" y="0"/>
          <a:chExt cx="0" cy="0"/>
        </a:xfrm>
      </p:grpSpPr>
      <p:sp>
        <p:nvSpPr>
          <p:cNvPr id="465" name="Google Shape;465;p32">
            <a:extLst>
              <a:ext uri="{FF2B5EF4-FFF2-40B4-BE49-F238E27FC236}">
                <a16:creationId xmlns:a16="http://schemas.microsoft.com/office/drawing/2014/main" id="{EFAFE158-EA48-919D-578A-37731F6927B0}"/>
              </a:ext>
            </a:extLst>
          </p:cNvPr>
          <p:cNvSpPr txBox="1">
            <a:spLocks noGrp="1"/>
          </p:cNvSpPr>
          <p:nvPr>
            <p:ph type="title"/>
          </p:nvPr>
        </p:nvSpPr>
        <p:spPr>
          <a:xfrm>
            <a:off x="3753150" y="2270200"/>
            <a:ext cx="4675800" cy="1338000"/>
          </a:xfrm>
          <a:prstGeom prst="rect">
            <a:avLst/>
          </a:prstGeom>
        </p:spPr>
        <p:txBody>
          <a:bodyPr spcFirstLastPara="1" wrap="square" lIns="91425" tIns="91425" rIns="91425" bIns="91425" anchor="t" anchorCtr="0">
            <a:noAutofit/>
          </a:bodyPr>
          <a:lstStyle/>
          <a:p>
            <a:pPr lvl="0"/>
            <a:r>
              <a:rPr lang="en-US" dirty="0"/>
              <a:t> Introduction &amp; Background</a:t>
            </a:r>
            <a:endParaRPr dirty="0"/>
          </a:p>
        </p:txBody>
      </p:sp>
      <p:sp>
        <p:nvSpPr>
          <p:cNvPr id="466" name="Google Shape;466;p32">
            <a:extLst>
              <a:ext uri="{FF2B5EF4-FFF2-40B4-BE49-F238E27FC236}">
                <a16:creationId xmlns:a16="http://schemas.microsoft.com/office/drawing/2014/main" id="{5EDCB15C-3A8B-24AC-446E-69D1439B1678}"/>
              </a:ext>
            </a:extLst>
          </p:cNvPr>
          <p:cNvSpPr txBox="1">
            <a:spLocks noGrp="1"/>
          </p:cNvSpPr>
          <p:nvPr>
            <p:ph type="title" idx="2"/>
          </p:nvPr>
        </p:nvSpPr>
        <p:spPr>
          <a:xfrm>
            <a:off x="5428500" y="1250800"/>
            <a:ext cx="1325100" cy="101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grpSp>
        <p:nvGrpSpPr>
          <p:cNvPr id="5" name="Google Shape;800;p47">
            <a:extLst>
              <a:ext uri="{FF2B5EF4-FFF2-40B4-BE49-F238E27FC236}">
                <a16:creationId xmlns:a16="http://schemas.microsoft.com/office/drawing/2014/main" id="{B0A898E1-DE1E-919E-4803-089DF37A91E8}"/>
              </a:ext>
            </a:extLst>
          </p:cNvPr>
          <p:cNvGrpSpPr/>
          <p:nvPr/>
        </p:nvGrpSpPr>
        <p:grpSpPr>
          <a:xfrm flipH="1">
            <a:off x="317544" y="993381"/>
            <a:ext cx="3777378" cy="3194305"/>
            <a:chOff x="720011" y="2311306"/>
            <a:chExt cx="2859963" cy="2297201"/>
          </a:xfrm>
        </p:grpSpPr>
        <p:sp>
          <p:nvSpPr>
            <p:cNvPr id="6" name="Google Shape;801;p47">
              <a:extLst>
                <a:ext uri="{FF2B5EF4-FFF2-40B4-BE49-F238E27FC236}">
                  <a16:creationId xmlns:a16="http://schemas.microsoft.com/office/drawing/2014/main" id="{40EC4191-AD2E-EF4C-97CC-2B15C2E20DD2}"/>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02;p47">
              <a:extLst>
                <a:ext uri="{FF2B5EF4-FFF2-40B4-BE49-F238E27FC236}">
                  <a16:creationId xmlns:a16="http://schemas.microsoft.com/office/drawing/2014/main" id="{9EBB5ACE-A261-86C5-F766-482F108855C9}"/>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3;p47">
              <a:extLst>
                <a:ext uri="{FF2B5EF4-FFF2-40B4-BE49-F238E27FC236}">
                  <a16:creationId xmlns:a16="http://schemas.microsoft.com/office/drawing/2014/main" id="{46B1FF0F-1F9B-AAB5-E4BE-8BD92763EBE9}"/>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4;p47">
              <a:extLst>
                <a:ext uri="{FF2B5EF4-FFF2-40B4-BE49-F238E27FC236}">
                  <a16:creationId xmlns:a16="http://schemas.microsoft.com/office/drawing/2014/main" id="{B4ADB40A-CCAA-83A3-5530-CBC56C4EFE9D}"/>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05;p47">
              <a:extLst>
                <a:ext uri="{FF2B5EF4-FFF2-40B4-BE49-F238E27FC236}">
                  <a16:creationId xmlns:a16="http://schemas.microsoft.com/office/drawing/2014/main" id="{FD7AC54C-6528-E7DD-805F-80D04D4745BA}"/>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06;p47">
              <a:extLst>
                <a:ext uri="{FF2B5EF4-FFF2-40B4-BE49-F238E27FC236}">
                  <a16:creationId xmlns:a16="http://schemas.microsoft.com/office/drawing/2014/main" id="{CB4A22F8-6074-998A-6D4D-ADFCBAFC67FD}"/>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7;p47">
              <a:extLst>
                <a:ext uri="{FF2B5EF4-FFF2-40B4-BE49-F238E27FC236}">
                  <a16:creationId xmlns:a16="http://schemas.microsoft.com/office/drawing/2014/main" id="{B502DA5F-060F-7CF3-A08D-114B13BE8959}"/>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8;p47">
              <a:extLst>
                <a:ext uri="{FF2B5EF4-FFF2-40B4-BE49-F238E27FC236}">
                  <a16:creationId xmlns:a16="http://schemas.microsoft.com/office/drawing/2014/main" id="{A15F4B8D-4DB0-1991-B0B3-8F5B627E11AA}"/>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9;p47">
              <a:extLst>
                <a:ext uri="{FF2B5EF4-FFF2-40B4-BE49-F238E27FC236}">
                  <a16:creationId xmlns:a16="http://schemas.microsoft.com/office/drawing/2014/main" id="{622D25CD-7F20-C44A-6707-35B225B1D1F9}"/>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0;p47">
              <a:extLst>
                <a:ext uri="{FF2B5EF4-FFF2-40B4-BE49-F238E27FC236}">
                  <a16:creationId xmlns:a16="http://schemas.microsoft.com/office/drawing/2014/main" id="{E60AF035-33A3-55B2-0906-DD8C76F11020}"/>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1;p47">
              <a:extLst>
                <a:ext uri="{FF2B5EF4-FFF2-40B4-BE49-F238E27FC236}">
                  <a16:creationId xmlns:a16="http://schemas.microsoft.com/office/drawing/2014/main" id="{0B6F51A7-6ABB-6153-C79B-2D4839E0C9B2}"/>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2;p47">
              <a:extLst>
                <a:ext uri="{FF2B5EF4-FFF2-40B4-BE49-F238E27FC236}">
                  <a16:creationId xmlns:a16="http://schemas.microsoft.com/office/drawing/2014/main" id="{EF7D6ED9-9615-FC13-AFD1-04B98B1FF14F}"/>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3;p47">
              <a:extLst>
                <a:ext uri="{FF2B5EF4-FFF2-40B4-BE49-F238E27FC236}">
                  <a16:creationId xmlns:a16="http://schemas.microsoft.com/office/drawing/2014/main" id="{04266A2F-36C9-4A68-6890-9B46B4325EB4}"/>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4;p47">
              <a:extLst>
                <a:ext uri="{FF2B5EF4-FFF2-40B4-BE49-F238E27FC236}">
                  <a16:creationId xmlns:a16="http://schemas.microsoft.com/office/drawing/2014/main" id="{90026978-68C2-DF3F-8C38-831A087EFE52}"/>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15;p47">
              <a:extLst>
                <a:ext uri="{FF2B5EF4-FFF2-40B4-BE49-F238E27FC236}">
                  <a16:creationId xmlns:a16="http://schemas.microsoft.com/office/drawing/2014/main" id="{1FCC8286-25BD-8F66-0AA1-70EFFDFCDADB}"/>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16;p47">
              <a:extLst>
                <a:ext uri="{FF2B5EF4-FFF2-40B4-BE49-F238E27FC236}">
                  <a16:creationId xmlns:a16="http://schemas.microsoft.com/office/drawing/2014/main" id="{40AB0F93-6B17-1012-BB7F-C65CFD2CCEB9}"/>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17;p47">
              <a:extLst>
                <a:ext uri="{FF2B5EF4-FFF2-40B4-BE49-F238E27FC236}">
                  <a16:creationId xmlns:a16="http://schemas.microsoft.com/office/drawing/2014/main" id="{53990711-A074-6EBE-BEED-0ABF6861BF94}"/>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18;p47">
              <a:extLst>
                <a:ext uri="{FF2B5EF4-FFF2-40B4-BE49-F238E27FC236}">
                  <a16:creationId xmlns:a16="http://schemas.microsoft.com/office/drawing/2014/main" id="{7E5F5C8F-A962-CDE8-3E30-59EA75A8446C}"/>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19;p47">
              <a:extLst>
                <a:ext uri="{FF2B5EF4-FFF2-40B4-BE49-F238E27FC236}">
                  <a16:creationId xmlns:a16="http://schemas.microsoft.com/office/drawing/2014/main" id="{A9F6D5FC-C6EC-A737-F458-3975677AEE34}"/>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0;p47">
              <a:extLst>
                <a:ext uri="{FF2B5EF4-FFF2-40B4-BE49-F238E27FC236}">
                  <a16:creationId xmlns:a16="http://schemas.microsoft.com/office/drawing/2014/main" id="{1F1124B5-AFDD-2469-166E-EDD4EC1425F9}"/>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1;p47">
              <a:extLst>
                <a:ext uri="{FF2B5EF4-FFF2-40B4-BE49-F238E27FC236}">
                  <a16:creationId xmlns:a16="http://schemas.microsoft.com/office/drawing/2014/main" id="{E5A12895-633A-28A8-1BEB-299692B01EC7}"/>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2;p47">
              <a:extLst>
                <a:ext uri="{FF2B5EF4-FFF2-40B4-BE49-F238E27FC236}">
                  <a16:creationId xmlns:a16="http://schemas.microsoft.com/office/drawing/2014/main" id="{1518472D-84A6-7E31-B2F0-246A78ACF306}"/>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3;p47">
              <a:extLst>
                <a:ext uri="{FF2B5EF4-FFF2-40B4-BE49-F238E27FC236}">
                  <a16:creationId xmlns:a16="http://schemas.microsoft.com/office/drawing/2014/main" id="{6F1DA45A-19EE-13C5-D4AD-DD24D244DCBD}"/>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24;p47">
              <a:extLst>
                <a:ext uri="{FF2B5EF4-FFF2-40B4-BE49-F238E27FC236}">
                  <a16:creationId xmlns:a16="http://schemas.microsoft.com/office/drawing/2014/main" id="{A2D75856-027C-0FDD-C17C-893DC7803568}"/>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25;p47">
              <a:extLst>
                <a:ext uri="{FF2B5EF4-FFF2-40B4-BE49-F238E27FC236}">
                  <a16:creationId xmlns:a16="http://schemas.microsoft.com/office/drawing/2014/main" id="{8511A687-4F9C-093B-3D02-D41124845AA2}"/>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6;p47">
              <a:extLst>
                <a:ext uri="{FF2B5EF4-FFF2-40B4-BE49-F238E27FC236}">
                  <a16:creationId xmlns:a16="http://schemas.microsoft.com/office/drawing/2014/main" id="{7646D313-FBE8-40C0-AFB2-A9CA4506698B}"/>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27;p47">
              <a:extLst>
                <a:ext uri="{FF2B5EF4-FFF2-40B4-BE49-F238E27FC236}">
                  <a16:creationId xmlns:a16="http://schemas.microsoft.com/office/drawing/2014/main" id="{A71D3658-3E7C-BA74-61B3-83FB0C2DD461}"/>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28;p47">
              <a:extLst>
                <a:ext uri="{FF2B5EF4-FFF2-40B4-BE49-F238E27FC236}">
                  <a16:creationId xmlns:a16="http://schemas.microsoft.com/office/drawing/2014/main" id="{11B8A28D-963E-4016-8EE2-A8F5DFAEEECB}"/>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29;p47">
              <a:extLst>
                <a:ext uri="{FF2B5EF4-FFF2-40B4-BE49-F238E27FC236}">
                  <a16:creationId xmlns:a16="http://schemas.microsoft.com/office/drawing/2014/main" id="{C8E3C330-A0A2-0637-4334-DADE0F42B7D7}"/>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30;p47">
              <a:extLst>
                <a:ext uri="{FF2B5EF4-FFF2-40B4-BE49-F238E27FC236}">
                  <a16:creationId xmlns:a16="http://schemas.microsoft.com/office/drawing/2014/main" id="{56ED1EE7-733A-301F-287C-249A1851143E}"/>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31;p47">
              <a:extLst>
                <a:ext uri="{FF2B5EF4-FFF2-40B4-BE49-F238E27FC236}">
                  <a16:creationId xmlns:a16="http://schemas.microsoft.com/office/drawing/2014/main" id="{60CC7ACE-FE6C-1E6D-61E7-E9857CA4995C}"/>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2;p47">
              <a:extLst>
                <a:ext uri="{FF2B5EF4-FFF2-40B4-BE49-F238E27FC236}">
                  <a16:creationId xmlns:a16="http://schemas.microsoft.com/office/drawing/2014/main" id="{455E1141-A355-28A9-3FA8-DD02D7F97A0A}"/>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3;p47">
              <a:extLst>
                <a:ext uri="{FF2B5EF4-FFF2-40B4-BE49-F238E27FC236}">
                  <a16:creationId xmlns:a16="http://schemas.microsoft.com/office/drawing/2014/main" id="{13909C70-F8C0-BA81-6A86-30D8F52D29CC}"/>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4;p47">
              <a:extLst>
                <a:ext uri="{FF2B5EF4-FFF2-40B4-BE49-F238E27FC236}">
                  <a16:creationId xmlns:a16="http://schemas.microsoft.com/office/drawing/2014/main" id="{1CB03708-9120-1B80-CE29-B8B9770DEEF7}"/>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5;p47">
              <a:extLst>
                <a:ext uri="{FF2B5EF4-FFF2-40B4-BE49-F238E27FC236}">
                  <a16:creationId xmlns:a16="http://schemas.microsoft.com/office/drawing/2014/main" id="{D9B115EA-229F-ADA4-D7A2-4CF4E59C218F}"/>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6;p47">
              <a:extLst>
                <a:ext uri="{FF2B5EF4-FFF2-40B4-BE49-F238E27FC236}">
                  <a16:creationId xmlns:a16="http://schemas.microsoft.com/office/drawing/2014/main" id="{8DF05A23-9E73-D652-DF50-6C49FAB9B422}"/>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7;p47">
              <a:extLst>
                <a:ext uri="{FF2B5EF4-FFF2-40B4-BE49-F238E27FC236}">
                  <a16:creationId xmlns:a16="http://schemas.microsoft.com/office/drawing/2014/main" id="{B91135DB-047E-B835-F819-5BB3580CEEB6}"/>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9789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The Brain as a Network</a:t>
            </a:r>
            <a:endParaRPr dirty="0"/>
          </a:p>
        </p:txBody>
      </p:sp>
      <p:sp>
        <p:nvSpPr>
          <p:cNvPr id="576" name="Google Shape;576;p33"/>
          <p:cNvSpPr txBox="1">
            <a:spLocks noGrp="1"/>
          </p:cNvSpPr>
          <p:nvPr>
            <p:ph type="subTitle" idx="4"/>
          </p:nvPr>
        </p:nvSpPr>
        <p:spPr>
          <a:xfrm>
            <a:off x="785004" y="1038049"/>
            <a:ext cx="8060601" cy="3467689"/>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b="0" dirty="0">
                <a:latin typeface="Montserrat" pitchFamily="2" charset="0"/>
              </a:rPr>
              <a:t>The brain is a complex system of interconnected regions.</a:t>
            </a:r>
          </a:p>
          <a:p>
            <a:pPr marL="285750" lvl="0" indent="-285750" rtl="0">
              <a:spcBef>
                <a:spcPts val="0"/>
              </a:spcBef>
              <a:spcAft>
                <a:spcPts val="0"/>
              </a:spcAft>
              <a:buFont typeface="Arial" panose="020B0604020202020204" pitchFamily="34" charset="0"/>
              <a:buChar char="•"/>
            </a:pPr>
            <a:r>
              <a:rPr lang="en-US" dirty="0">
                <a:latin typeface="Montserrat" pitchFamily="2" charset="0"/>
              </a:rPr>
              <a:t>Functional Connectomes</a:t>
            </a:r>
            <a:r>
              <a:rPr lang="en-US" b="0" dirty="0">
                <a:latin typeface="Montserrat" pitchFamily="2" charset="0"/>
              </a:rPr>
              <a:t> model this system as a graph:</a:t>
            </a:r>
          </a:p>
          <a:p>
            <a:pPr lvl="1" algn="l">
              <a:buFont typeface="Arial" panose="020B0604020202020204" pitchFamily="34" charset="0"/>
              <a:buChar char="•"/>
            </a:pPr>
            <a:r>
              <a:rPr lang="en-US" sz="1800" b="1" dirty="0">
                <a:latin typeface="Montserrat" pitchFamily="2" charset="0"/>
              </a:rPr>
              <a:t>Nodes: </a:t>
            </a:r>
            <a:r>
              <a:rPr lang="en-US" sz="1800" b="0" dirty="0">
                <a:latin typeface="Montserrat" pitchFamily="2" charset="0"/>
              </a:rPr>
              <a:t>Brain Regions (ROIs from an atlas like AAL).</a:t>
            </a:r>
          </a:p>
          <a:p>
            <a:pPr lvl="1" algn="l">
              <a:buFont typeface="Arial" panose="020B0604020202020204" pitchFamily="34" charset="0"/>
              <a:buChar char="•"/>
            </a:pPr>
            <a:r>
              <a:rPr lang="en-US" sz="1800" b="1" dirty="0">
                <a:latin typeface="Montserrat" pitchFamily="2" charset="0"/>
              </a:rPr>
              <a:t>Edges: </a:t>
            </a:r>
            <a:r>
              <a:rPr lang="en-US" sz="1800" dirty="0">
                <a:latin typeface="Montserrat" pitchFamily="2" charset="0"/>
              </a:rPr>
              <a:t>Functional Connectivity (e.g., correlation of fMRI signals).</a:t>
            </a:r>
          </a:p>
          <a:p>
            <a:pPr marL="285750" lvl="0" indent="-285750" rtl="0">
              <a:spcBef>
                <a:spcPts val="0"/>
              </a:spcBef>
              <a:spcAft>
                <a:spcPts val="0"/>
              </a:spcAft>
              <a:buFont typeface="Arial" panose="020B0604020202020204" pitchFamily="34" charset="0"/>
              <a:buChar char="•"/>
            </a:pPr>
            <a:endParaRPr lang="en-US" b="0" dirty="0">
              <a:latin typeface="Montserrat" pitchFamily="2" charset="0"/>
            </a:endParaRPr>
          </a:p>
          <a:p>
            <a:pPr marL="285750" lvl="0" indent="-285750" rtl="0">
              <a:spcBef>
                <a:spcPts val="0"/>
              </a:spcBef>
              <a:spcAft>
                <a:spcPts val="0"/>
              </a:spcAft>
              <a:buFont typeface="Arial" panose="020B0604020202020204" pitchFamily="34" charset="0"/>
              <a:buChar char="•"/>
            </a:pPr>
            <a:endParaRPr b="0" dirty="0">
              <a:latin typeface="Montserrat" pitchFamily="2" charset="0"/>
            </a:endParaRPr>
          </a:p>
        </p:txBody>
      </p:sp>
      <p:pic>
        <p:nvPicPr>
          <p:cNvPr id="17" name="Picture 16" descr="A colorful line art of a brain&#10;&#10;AI-generated content may be incorrect.">
            <a:extLst>
              <a:ext uri="{FF2B5EF4-FFF2-40B4-BE49-F238E27FC236}">
                <a16:creationId xmlns:a16="http://schemas.microsoft.com/office/drawing/2014/main" id="{B3E9FE6C-F5F1-EAEF-F47A-183F67ACD988}"/>
              </a:ext>
            </a:extLst>
          </p:cNvPr>
          <p:cNvPicPr>
            <a:picLocks noChangeAspect="1"/>
          </p:cNvPicPr>
          <p:nvPr/>
        </p:nvPicPr>
        <p:blipFill>
          <a:blip r:embed="rId3"/>
          <a:stretch>
            <a:fillRect/>
          </a:stretch>
        </p:blipFill>
        <p:spPr>
          <a:xfrm flipH="1">
            <a:off x="5329198" y="2777736"/>
            <a:ext cx="2711541" cy="2251370"/>
          </a:xfrm>
          <a:prstGeom prst="rect">
            <a:avLst/>
          </a:prstGeom>
        </p:spPr>
      </p:pic>
      <p:pic>
        <p:nvPicPr>
          <p:cNvPr id="19" name="Picture 18" descr="A colorful brain with labels&#10;&#10;AI-generated content may be incorrect.">
            <a:extLst>
              <a:ext uri="{FF2B5EF4-FFF2-40B4-BE49-F238E27FC236}">
                <a16:creationId xmlns:a16="http://schemas.microsoft.com/office/drawing/2014/main" id="{36BEF08E-91CC-EBA0-69E4-81D648F7DB2C}"/>
              </a:ext>
            </a:extLst>
          </p:cNvPr>
          <p:cNvPicPr>
            <a:picLocks noChangeAspect="1"/>
          </p:cNvPicPr>
          <p:nvPr/>
        </p:nvPicPr>
        <p:blipFill>
          <a:blip r:embed="rId4"/>
          <a:stretch>
            <a:fillRect/>
          </a:stretch>
        </p:blipFill>
        <p:spPr>
          <a:xfrm>
            <a:off x="791425" y="2610056"/>
            <a:ext cx="3686359" cy="2372761"/>
          </a:xfrm>
          <a:prstGeom prst="rect">
            <a:avLst/>
          </a:prstGeom>
        </p:spPr>
      </p:pic>
      <p:sp>
        <p:nvSpPr>
          <p:cNvPr id="21" name="TextBox 20">
            <a:extLst>
              <a:ext uri="{FF2B5EF4-FFF2-40B4-BE49-F238E27FC236}">
                <a16:creationId xmlns:a16="http://schemas.microsoft.com/office/drawing/2014/main" id="{13C2EB4D-DAD4-D5D3-167F-AE95CCF26E37}"/>
              </a:ext>
            </a:extLst>
          </p:cNvPr>
          <p:cNvSpPr txBox="1"/>
          <p:nvPr/>
        </p:nvSpPr>
        <p:spPr>
          <a:xfrm>
            <a:off x="5732254" y="2615191"/>
            <a:ext cx="3411746" cy="323165"/>
          </a:xfrm>
          <a:prstGeom prst="rect">
            <a:avLst/>
          </a:prstGeom>
          <a:noFill/>
        </p:spPr>
        <p:txBody>
          <a:bodyPr wrap="square">
            <a:spAutoFit/>
          </a:bodyPr>
          <a:lstStyle/>
          <a:p>
            <a:r>
              <a:rPr lang="en-US" sz="1500" dirty="0">
                <a:latin typeface="News Gothic MT" panose="020F0502020204030204" pitchFamily="34" charset="0"/>
              </a:rPr>
              <a:t>Brain as Network</a:t>
            </a:r>
          </a:p>
        </p:txBody>
      </p:sp>
      <p:grpSp>
        <p:nvGrpSpPr>
          <p:cNvPr id="22" name="Google Shape;800;p47">
            <a:extLst>
              <a:ext uri="{FF2B5EF4-FFF2-40B4-BE49-F238E27FC236}">
                <a16:creationId xmlns:a16="http://schemas.microsoft.com/office/drawing/2014/main" id="{9312892B-B1DE-947E-C328-D6811015C214}"/>
              </a:ext>
            </a:extLst>
          </p:cNvPr>
          <p:cNvGrpSpPr/>
          <p:nvPr/>
        </p:nvGrpSpPr>
        <p:grpSpPr>
          <a:xfrm flipH="1">
            <a:off x="126747" y="486388"/>
            <a:ext cx="633743" cy="545707"/>
            <a:chOff x="720011" y="2311306"/>
            <a:chExt cx="2859963" cy="2297201"/>
          </a:xfrm>
        </p:grpSpPr>
        <p:sp>
          <p:nvSpPr>
            <p:cNvPr id="23" name="Google Shape;801;p47">
              <a:extLst>
                <a:ext uri="{FF2B5EF4-FFF2-40B4-BE49-F238E27FC236}">
                  <a16:creationId xmlns:a16="http://schemas.microsoft.com/office/drawing/2014/main" id="{52517029-E8B8-F7E4-3277-216BE9BFB824}"/>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2;p47">
              <a:extLst>
                <a:ext uri="{FF2B5EF4-FFF2-40B4-BE49-F238E27FC236}">
                  <a16:creationId xmlns:a16="http://schemas.microsoft.com/office/drawing/2014/main" id="{20976712-3C68-DEB1-F0E8-8EE2527FC2B9}"/>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3;p47">
              <a:extLst>
                <a:ext uri="{FF2B5EF4-FFF2-40B4-BE49-F238E27FC236}">
                  <a16:creationId xmlns:a16="http://schemas.microsoft.com/office/drawing/2014/main" id="{F3C03F0B-822A-8355-EDFD-BA27C8F9C7A8}"/>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04;p47">
              <a:extLst>
                <a:ext uri="{FF2B5EF4-FFF2-40B4-BE49-F238E27FC236}">
                  <a16:creationId xmlns:a16="http://schemas.microsoft.com/office/drawing/2014/main" id="{DECE63DD-7CE5-26D8-3AF0-8C5859D739EA}"/>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5;p47">
              <a:extLst>
                <a:ext uri="{FF2B5EF4-FFF2-40B4-BE49-F238E27FC236}">
                  <a16:creationId xmlns:a16="http://schemas.microsoft.com/office/drawing/2014/main" id="{BB31D0E7-BE03-D6B5-DE47-FB2ED826CC67}"/>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6;p47">
              <a:extLst>
                <a:ext uri="{FF2B5EF4-FFF2-40B4-BE49-F238E27FC236}">
                  <a16:creationId xmlns:a16="http://schemas.microsoft.com/office/drawing/2014/main" id="{AA522A84-332F-84C6-3359-27A21CE20520}"/>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7;p47">
              <a:extLst>
                <a:ext uri="{FF2B5EF4-FFF2-40B4-BE49-F238E27FC236}">
                  <a16:creationId xmlns:a16="http://schemas.microsoft.com/office/drawing/2014/main" id="{85687A84-284C-6CBF-8FFD-F4462C4EB9AD}"/>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8;p47">
              <a:extLst>
                <a:ext uri="{FF2B5EF4-FFF2-40B4-BE49-F238E27FC236}">
                  <a16:creationId xmlns:a16="http://schemas.microsoft.com/office/drawing/2014/main" id="{D2BE7CC8-C4BF-5B42-32FA-92F3C0C674A5}"/>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9;p47">
              <a:extLst>
                <a:ext uri="{FF2B5EF4-FFF2-40B4-BE49-F238E27FC236}">
                  <a16:creationId xmlns:a16="http://schemas.microsoft.com/office/drawing/2014/main" id="{F2DFD574-A66C-6822-761B-5FAE6CF44556}"/>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0;p47">
              <a:extLst>
                <a:ext uri="{FF2B5EF4-FFF2-40B4-BE49-F238E27FC236}">
                  <a16:creationId xmlns:a16="http://schemas.microsoft.com/office/drawing/2014/main" id="{061E577F-88B4-858A-1042-CC11B6E047F8}"/>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1;p47">
              <a:extLst>
                <a:ext uri="{FF2B5EF4-FFF2-40B4-BE49-F238E27FC236}">
                  <a16:creationId xmlns:a16="http://schemas.microsoft.com/office/drawing/2014/main" id="{D97D8376-969A-889A-9BE9-5863C00934E7}"/>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2;p47">
              <a:extLst>
                <a:ext uri="{FF2B5EF4-FFF2-40B4-BE49-F238E27FC236}">
                  <a16:creationId xmlns:a16="http://schemas.microsoft.com/office/drawing/2014/main" id="{F3CB4B86-613F-4BBB-11D2-1DDF318A293F}"/>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3;p47">
              <a:extLst>
                <a:ext uri="{FF2B5EF4-FFF2-40B4-BE49-F238E27FC236}">
                  <a16:creationId xmlns:a16="http://schemas.microsoft.com/office/drawing/2014/main" id="{CC393411-C825-394B-EC7B-D78F63797DA6}"/>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14;p47">
              <a:extLst>
                <a:ext uri="{FF2B5EF4-FFF2-40B4-BE49-F238E27FC236}">
                  <a16:creationId xmlns:a16="http://schemas.microsoft.com/office/drawing/2014/main" id="{11E9F0A9-0EB0-0425-1A7A-CA87D097F43A}"/>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5;p47">
              <a:extLst>
                <a:ext uri="{FF2B5EF4-FFF2-40B4-BE49-F238E27FC236}">
                  <a16:creationId xmlns:a16="http://schemas.microsoft.com/office/drawing/2014/main" id="{F724BBFF-37E9-74A4-6013-3AF30C3FDB28}"/>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6;p47">
              <a:extLst>
                <a:ext uri="{FF2B5EF4-FFF2-40B4-BE49-F238E27FC236}">
                  <a16:creationId xmlns:a16="http://schemas.microsoft.com/office/drawing/2014/main" id="{D1760E19-FE65-77DF-D49A-BE9BCDFE4966}"/>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7;p47">
              <a:extLst>
                <a:ext uri="{FF2B5EF4-FFF2-40B4-BE49-F238E27FC236}">
                  <a16:creationId xmlns:a16="http://schemas.microsoft.com/office/drawing/2014/main" id="{91FF5C62-2A94-38C7-6606-1F4EFBFAF836}"/>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8;p47">
              <a:extLst>
                <a:ext uri="{FF2B5EF4-FFF2-40B4-BE49-F238E27FC236}">
                  <a16:creationId xmlns:a16="http://schemas.microsoft.com/office/drawing/2014/main" id="{57012F69-9803-3A18-4217-A3AFB7C4C7B6}"/>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9;p47">
              <a:extLst>
                <a:ext uri="{FF2B5EF4-FFF2-40B4-BE49-F238E27FC236}">
                  <a16:creationId xmlns:a16="http://schemas.microsoft.com/office/drawing/2014/main" id="{400F0669-CF33-9304-E011-D62B963C6220}"/>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0;p47">
              <a:extLst>
                <a:ext uri="{FF2B5EF4-FFF2-40B4-BE49-F238E27FC236}">
                  <a16:creationId xmlns:a16="http://schemas.microsoft.com/office/drawing/2014/main" id="{AB07624C-5A08-5C50-04E4-3F297A30E804}"/>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1;p47">
              <a:extLst>
                <a:ext uri="{FF2B5EF4-FFF2-40B4-BE49-F238E27FC236}">
                  <a16:creationId xmlns:a16="http://schemas.microsoft.com/office/drawing/2014/main" id="{EF2EAE49-1261-FB11-AB76-98DC0AC1A675}"/>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2;p47">
              <a:extLst>
                <a:ext uri="{FF2B5EF4-FFF2-40B4-BE49-F238E27FC236}">
                  <a16:creationId xmlns:a16="http://schemas.microsoft.com/office/drawing/2014/main" id="{5E53EF63-9D8E-01F4-4EF8-EE1710EC02E5}"/>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3;p47">
              <a:extLst>
                <a:ext uri="{FF2B5EF4-FFF2-40B4-BE49-F238E27FC236}">
                  <a16:creationId xmlns:a16="http://schemas.microsoft.com/office/drawing/2014/main" id="{A1108CBB-58E0-9D80-758E-AE24196E60C0}"/>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24;p47">
              <a:extLst>
                <a:ext uri="{FF2B5EF4-FFF2-40B4-BE49-F238E27FC236}">
                  <a16:creationId xmlns:a16="http://schemas.microsoft.com/office/drawing/2014/main" id="{4398A8E5-9C91-B9F4-DD64-CE08D6F9BD16}"/>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5;p47">
              <a:extLst>
                <a:ext uri="{FF2B5EF4-FFF2-40B4-BE49-F238E27FC236}">
                  <a16:creationId xmlns:a16="http://schemas.microsoft.com/office/drawing/2014/main" id="{2CC7BF04-0B84-C2D3-9618-96EB6E090AE6}"/>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6;p47">
              <a:extLst>
                <a:ext uri="{FF2B5EF4-FFF2-40B4-BE49-F238E27FC236}">
                  <a16:creationId xmlns:a16="http://schemas.microsoft.com/office/drawing/2014/main" id="{59C73DCD-7A2B-1F4F-E2DD-8BAAE9BFF462}"/>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7;p47">
              <a:extLst>
                <a:ext uri="{FF2B5EF4-FFF2-40B4-BE49-F238E27FC236}">
                  <a16:creationId xmlns:a16="http://schemas.microsoft.com/office/drawing/2014/main" id="{E5E085F0-C165-004D-A8DF-DF95E7F2DF9E}"/>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8;p47">
              <a:extLst>
                <a:ext uri="{FF2B5EF4-FFF2-40B4-BE49-F238E27FC236}">
                  <a16:creationId xmlns:a16="http://schemas.microsoft.com/office/drawing/2014/main" id="{21B52AED-0F2E-7051-8785-FA0A6417F1AA}"/>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9;p47">
              <a:extLst>
                <a:ext uri="{FF2B5EF4-FFF2-40B4-BE49-F238E27FC236}">
                  <a16:creationId xmlns:a16="http://schemas.microsoft.com/office/drawing/2014/main" id="{C4501C1E-8E14-EB41-B51F-96FF6D46D432}"/>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0;p47">
              <a:extLst>
                <a:ext uri="{FF2B5EF4-FFF2-40B4-BE49-F238E27FC236}">
                  <a16:creationId xmlns:a16="http://schemas.microsoft.com/office/drawing/2014/main" id="{CDEDD569-3CD2-9EE0-11B8-BB0BB671C4FB}"/>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1;p47">
              <a:extLst>
                <a:ext uri="{FF2B5EF4-FFF2-40B4-BE49-F238E27FC236}">
                  <a16:creationId xmlns:a16="http://schemas.microsoft.com/office/drawing/2014/main" id="{0FDDEB4D-34A9-678A-B338-95AF0939D863}"/>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32;p47">
              <a:extLst>
                <a:ext uri="{FF2B5EF4-FFF2-40B4-BE49-F238E27FC236}">
                  <a16:creationId xmlns:a16="http://schemas.microsoft.com/office/drawing/2014/main" id="{300E598F-932C-E2BA-0803-5F815847D01B}"/>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33;p47">
              <a:extLst>
                <a:ext uri="{FF2B5EF4-FFF2-40B4-BE49-F238E27FC236}">
                  <a16:creationId xmlns:a16="http://schemas.microsoft.com/office/drawing/2014/main" id="{BC2D5B3C-EAC4-6025-4802-5242A4592240}"/>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34;p47">
              <a:extLst>
                <a:ext uri="{FF2B5EF4-FFF2-40B4-BE49-F238E27FC236}">
                  <a16:creationId xmlns:a16="http://schemas.microsoft.com/office/drawing/2014/main" id="{3FDEE41B-DD58-E347-1F04-49C0AA2E3078}"/>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5;p47">
              <a:extLst>
                <a:ext uri="{FF2B5EF4-FFF2-40B4-BE49-F238E27FC236}">
                  <a16:creationId xmlns:a16="http://schemas.microsoft.com/office/drawing/2014/main" id="{375A19F5-62DF-93AD-6FAF-90E0004C0502}"/>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6;p47">
              <a:extLst>
                <a:ext uri="{FF2B5EF4-FFF2-40B4-BE49-F238E27FC236}">
                  <a16:creationId xmlns:a16="http://schemas.microsoft.com/office/drawing/2014/main" id="{BF10D832-8D3C-6C57-1FCE-36309F3823B0}"/>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7;p47">
              <a:extLst>
                <a:ext uri="{FF2B5EF4-FFF2-40B4-BE49-F238E27FC236}">
                  <a16:creationId xmlns:a16="http://schemas.microsoft.com/office/drawing/2014/main" id="{86C9C132-0012-0F68-A67C-3E71C7729F59}"/>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90" name="Google Shape;59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The Challenge &amp; The opportunity</a:t>
            </a:r>
            <a:endParaRPr dirty="0"/>
          </a:p>
        </p:txBody>
      </p:sp>
      <p:sp>
        <p:nvSpPr>
          <p:cNvPr id="591" name="Google Shape;591;p34"/>
          <p:cNvSpPr txBox="1">
            <a:spLocks noGrp="1"/>
          </p:cNvSpPr>
          <p:nvPr>
            <p:ph type="subTitle" idx="1"/>
          </p:nvPr>
        </p:nvSpPr>
        <p:spPr>
          <a:xfrm>
            <a:off x="794755" y="977252"/>
            <a:ext cx="7955706" cy="349843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Clinical Challenge:</a:t>
            </a:r>
          </a:p>
          <a:p>
            <a:pPr marL="0" lvl="0" indent="0" algn="just" rtl="0">
              <a:spcBef>
                <a:spcPts val="0"/>
              </a:spcBef>
              <a:spcAft>
                <a:spcPts val="0"/>
              </a:spcAft>
              <a:buNone/>
            </a:pPr>
            <a:endParaRPr lang="en-US" b="0" dirty="0"/>
          </a:p>
          <a:p>
            <a:pPr marL="285750" lvl="0" indent="-285750" algn="just" rtl="0">
              <a:spcBef>
                <a:spcPts val="0"/>
              </a:spcBef>
              <a:spcAft>
                <a:spcPts val="0"/>
              </a:spcAft>
              <a:buFont typeface="Arial" panose="020B0604020202020204" pitchFamily="34" charset="0"/>
              <a:buChar char="•"/>
            </a:pPr>
            <a:r>
              <a:rPr lang="en-US" b="0" dirty="0"/>
              <a:t>Neurological disorders (Alzheimer's, Autism, Parkinson's) are often network disorders.</a:t>
            </a:r>
          </a:p>
          <a:p>
            <a:pPr marL="285750" lvl="0" indent="-285750" algn="just" rtl="0">
              <a:spcBef>
                <a:spcPts val="0"/>
              </a:spcBef>
              <a:spcAft>
                <a:spcPts val="0"/>
              </a:spcAft>
              <a:buFont typeface="Arial" panose="020B0604020202020204" pitchFamily="34" charset="0"/>
              <a:buChar char="•"/>
            </a:pPr>
            <a:endParaRPr lang="en-US" b="0" dirty="0"/>
          </a:p>
          <a:p>
            <a:pPr marL="285750" lvl="0" indent="-285750" algn="just" rtl="0">
              <a:spcBef>
                <a:spcPts val="0"/>
              </a:spcBef>
              <a:spcAft>
                <a:spcPts val="0"/>
              </a:spcAft>
              <a:buFont typeface="Arial" panose="020B0604020202020204" pitchFamily="34" charset="0"/>
              <a:buChar char="•"/>
            </a:pPr>
            <a:r>
              <a:rPr lang="en-US" b="0" dirty="0"/>
              <a:t>They disrupt the normal communication pathways between brain regions long before severe symptoms appear.</a:t>
            </a:r>
          </a:p>
          <a:p>
            <a:pPr marL="0" lvl="0" indent="0" algn="just" rtl="0">
              <a:spcBef>
                <a:spcPts val="0"/>
              </a:spcBef>
              <a:spcAft>
                <a:spcPts val="0"/>
              </a:spcAft>
              <a:buNone/>
            </a:pPr>
            <a:endParaRPr lang="en-US" b="0" dirty="0"/>
          </a:p>
          <a:p>
            <a:pPr marL="0" lvl="0" indent="0" algn="just" rtl="0">
              <a:spcBef>
                <a:spcPts val="0"/>
              </a:spcBef>
              <a:spcAft>
                <a:spcPts val="0"/>
              </a:spcAft>
              <a:buNone/>
            </a:pPr>
            <a:r>
              <a:rPr lang="en-US" dirty="0"/>
              <a:t>The Opportunity:</a:t>
            </a:r>
          </a:p>
          <a:p>
            <a:pPr marL="0" lvl="0" indent="0" algn="just" rtl="0">
              <a:spcBef>
                <a:spcPts val="0"/>
              </a:spcBef>
              <a:spcAft>
                <a:spcPts val="0"/>
              </a:spcAft>
              <a:buNone/>
            </a:pPr>
            <a:endParaRPr lang="en-US" b="0" dirty="0"/>
          </a:p>
          <a:p>
            <a:pPr marL="285750" lvl="0" indent="-285750" algn="just" rtl="0">
              <a:spcBef>
                <a:spcPts val="0"/>
              </a:spcBef>
              <a:spcAft>
                <a:spcPts val="0"/>
              </a:spcAft>
              <a:buFont typeface="Arial" panose="020B0604020202020204" pitchFamily="34" charset="0"/>
              <a:buChar char="•"/>
            </a:pPr>
            <a:r>
              <a:rPr lang="en-US" b="0" dirty="0"/>
              <a:t>ML, DL, GNN can detect these subtle, early changes in brain networks from neuroimaging data.</a:t>
            </a:r>
            <a:endParaRPr b="0" dirty="0"/>
          </a:p>
        </p:txBody>
      </p:sp>
      <p:grpSp>
        <p:nvGrpSpPr>
          <p:cNvPr id="16" name="Google Shape;800;p47">
            <a:extLst>
              <a:ext uri="{FF2B5EF4-FFF2-40B4-BE49-F238E27FC236}">
                <a16:creationId xmlns:a16="http://schemas.microsoft.com/office/drawing/2014/main" id="{F13D7483-08AC-BA92-D3DE-392BD7A12274}"/>
              </a:ext>
            </a:extLst>
          </p:cNvPr>
          <p:cNvGrpSpPr/>
          <p:nvPr/>
        </p:nvGrpSpPr>
        <p:grpSpPr>
          <a:xfrm flipH="1">
            <a:off x="7885567" y="4261683"/>
            <a:ext cx="926209" cy="772045"/>
            <a:chOff x="720011" y="2311306"/>
            <a:chExt cx="2859963" cy="2297201"/>
          </a:xfrm>
        </p:grpSpPr>
        <p:sp>
          <p:nvSpPr>
            <p:cNvPr id="17" name="Google Shape;801;p47">
              <a:extLst>
                <a:ext uri="{FF2B5EF4-FFF2-40B4-BE49-F238E27FC236}">
                  <a16:creationId xmlns:a16="http://schemas.microsoft.com/office/drawing/2014/main" id="{7FFDDE82-01B9-66FD-C605-364FA6365530}"/>
                </a:ext>
              </a:extLst>
            </p:cNvPr>
            <p:cNvSpPr/>
            <p:nvPr/>
          </p:nvSpPr>
          <p:spPr>
            <a:xfrm>
              <a:off x="1499210" y="3669048"/>
              <a:ext cx="1025869" cy="710175"/>
            </a:xfrm>
            <a:custGeom>
              <a:avLst/>
              <a:gdLst/>
              <a:ahLst/>
              <a:cxnLst/>
              <a:rect l="l" t="t" r="r" b="b"/>
              <a:pathLst>
                <a:path w="67149" h="46485" extrusionOk="0">
                  <a:moveTo>
                    <a:pt x="50970" y="1"/>
                  </a:moveTo>
                  <a:lnTo>
                    <a:pt x="1668" y="21183"/>
                  </a:lnTo>
                  <a:cubicBezTo>
                    <a:pt x="0" y="28521"/>
                    <a:pt x="3203" y="36727"/>
                    <a:pt x="9440" y="40963"/>
                  </a:cubicBezTo>
                  <a:cubicBezTo>
                    <a:pt x="11575" y="42431"/>
                    <a:pt x="14010" y="43465"/>
                    <a:pt x="16479" y="44299"/>
                  </a:cubicBezTo>
                  <a:cubicBezTo>
                    <a:pt x="20545" y="45655"/>
                    <a:pt x="24803" y="46484"/>
                    <a:pt x="29070" y="46484"/>
                  </a:cubicBezTo>
                  <a:cubicBezTo>
                    <a:pt x="29843" y="46484"/>
                    <a:pt x="30617" y="46457"/>
                    <a:pt x="31389" y="46401"/>
                  </a:cubicBezTo>
                  <a:cubicBezTo>
                    <a:pt x="36460" y="46034"/>
                    <a:pt x="41463" y="44266"/>
                    <a:pt x="45366" y="41097"/>
                  </a:cubicBezTo>
                  <a:cubicBezTo>
                    <a:pt x="45700" y="40797"/>
                    <a:pt x="46067" y="40530"/>
                    <a:pt x="46534" y="40463"/>
                  </a:cubicBezTo>
                  <a:cubicBezTo>
                    <a:pt x="46564" y="40461"/>
                    <a:pt x="46593" y="40459"/>
                    <a:pt x="46623" y="40459"/>
                  </a:cubicBezTo>
                  <a:cubicBezTo>
                    <a:pt x="46989" y="40459"/>
                    <a:pt x="47328" y="40640"/>
                    <a:pt x="47668" y="40763"/>
                  </a:cubicBezTo>
                  <a:cubicBezTo>
                    <a:pt x="49269" y="41430"/>
                    <a:pt x="51037" y="41564"/>
                    <a:pt x="52738" y="41697"/>
                  </a:cubicBezTo>
                  <a:cubicBezTo>
                    <a:pt x="53639" y="41747"/>
                    <a:pt x="54539" y="41806"/>
                    <a:pt x="55432" y="41806"/>
                  </a:cubicBezTo>
                  <a:cubicBezTo>
                    <a:pt x="56324" y="41806"/>
                    <a:pt x="57208" y="41747"/>
                    <a:pt x="58075" y="41564"/>
                  </a:cubicBezTo>
                  <a:cubicBezTo>
                    <a:pt x="62045" y="40663"/>
                    <a:pt x="65047" y="37094"/>
                    <a:pt x="66081" y="33158"/>
                  </a:cubicBezTo>
                  <a:cubicBezTo>
                    <a:pt x="67148" y="29255"/>
                    <a:pt x="66481" y="25052"/>
                    <a:pt x="65147" y="21216"/>
                  </a:cubicBezTo>
                  <a:cubicBezTo>
                    <a:pt x="62311" y="13110"/>
                    <a:pt x="56574" y="6439"/>
                    <a:pt x="50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2;p47">
              <a:extLst>
                <a:ext uri="{FF2B5EF4-FFF2-40B4-BE49-F238E27FC236}">
                  <a16:creationId xmlns:a16="http://schemas.microsoft.com/office/drawing/2014/main" id="{42CC0CAC-3B99-977A-F31D-663ACF892867}"/>
                </a:ext>
              </a:extLst>
            </p:cNvPr>
            <p:cNvSpPr/>
            <p:nvPr/>
          </p:nvSpPr>
          <p:spPr>
            <a:xfrm>
              <a:off x="210309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3;p47">
              <a:extLst>
                <a:ext uri="{FF2B5EF4-FFF2-40B4-BE49-F238E27FC236}">
                  <a16:creationId xmlns:a16="http://schemas.microsoft.com/office/drawing/2014/main" id="{6F2EF35B-EB84-1824-D3F3-5F995F9E24C3}"/>
                </a:ext>
              </a:extLst>
            </p:cNvPr>
            <p:cNvSpPr/>
            <p:nvPr/>
          </p:nvSpPr>
          <p:spPr>
            <a:xfrm>
              <a:off x="2095749" y="3454979"/>
              <a:ext cx="1163977" cy="1153528"/>
            </a:xfrm>
            <a:custGeom>
              <a:avLst/>
              <a:gdLst/>
              <a:ahLst/>
              <a:cxnLst/>
              <a:rect l="l" t="t" r="r" b="b"/>
              <a:pathLst>
                <a:path w="76189" h="75505" extrusionOk="0">
                  <a:moveTo>
                    <a:pt x="35249" y="0"/>
                  </a:moveTo>
                  <a:cubicBezTo>
                    <a:pt x="35097" y="0"/>
                    <a:pt x="34944" y="1"/>
                    <a:pt x="34792" y="3"/>
                  </a:cubicBezTo>
                  <a:cubicBezTo>
                    <a:pt x="28588" y="36"/>
                    <a:pt x="22316" y="1404"/>
                    <a:pt x="16979" y="4573"/>
                  </a:cubicBezTo>
                  <a:cubicBezTo>
                    <a:pt x="13577" y="6608"/>
                    <a:pt x="10575" y="9376"/>
                    <a:pt x="7639" y="12078"/>
                  </a:cubicBezTo>
                  <a:cubicBezTo>
                    <a:pt x="6005" y="13579"/>
                    <a:pt x="4337" y="15114"/>
                    <a:pt x="3136" y="17015"/>
                  </a:cubicBezTo>
                  <a:cubicBezTo>
                    <a:pt x="901" y="20517"/>
                    <a:pt x="434" y="24787"/>
                    <a:pt x="1" y="28957"/>
                  </a:cubicBezTo>
                  <a:lnTo>
                    <a:pt x="267" y="28290"/>
                  </a:lnTo>
                  <a:cubicBezTo>
                    <a:pt x="801" y="40432"/>
                    <a:pt x="9974" y="51706"/>
                    <a:pt x="21783" y="54609"/>
                  </a:cubicBezTo>
                  <a:cubicBezTo>
                    <a:pt x="24418" y="59779"/>
                    <a:pt x="28621" y="63982"/>
                    <a:pt x="32757" y="68085"/>
                  </a:cubicBezTo>
                  <a:cubicBezTo>
                    <a:pt x="34792" y="70120"/>
                    <a:pt x="36860" y="72154"/>
                    <a:pt x="39329" y="73622"/>
                  </a:cubicBezTo>
                  <a:cubicBezTo>
                    <a:pt x="41252" y="74751"/>
                    <a:pt x="43452" y="75505"/>
                    <a:pt x="45640" y="75505"/>
                  </a:cubicBezTo>
                  <a:cubicBezTo>
                    <a:pt x="46297" y="75505"/>
                    <a:pt x="46954" y="75436"/>
                    <a:pt x="47601" y="75290"/>
                  </a:cubicBezTo>
                  <a:cubicBezTo>
                    <a:pt x="48001" y="75223"/>
                    <a:pt x="48435" y="75090"/>
                    <a:pt x="48669" y="74756"/>
                  </a:cubicBezTo>
                  <a:cubicBezTo>
                    <a:pt x="48935" y="74456"/>
                    <a:pt x="49036" y="74056"/>
                    <a:pt x="49102" y="73655"/>
                  </a:cubicBezTo>
                  <a:cubicBezTo>
                    <a:pt x="50303" y="66550"/>
                    <a:pt x="46934" y="59479"/>
                    <a:pt x="43598" y="53041"/>
                  </a:cubicBezTo>
                  <a:cubicBezTo>
                    <a:pt x="46967" y="51406"/>
                    <a:pt x="48835" y="47137"/>
                    <a:pt x="47701" y="43567"/>
                  </a:cubicBezTo>
                  <a:lnTo>
                    <a:pt x="47701" y="43567"/>
                  </a:lnTo>
                  <a:cubicBezTo>
                    <a:pt x="49328" y="43960"/>
                    <a:pt x="50982" y="44117"/>
                    <a:pt x="52648" y="44117"/>
                  </a:cubicBezTo>
                  <a:cubicBezTo>
                    <a:pt x="55082" y="44117"/>
                    <a:pt x="57541" y="43783"/>
                    <a:pt x="59977" y="43367"/>
                  </a:cubicBezTo>
                  <a:cubicBezTo>
                    <a:pt x="63179" y="42767"/>
                    <a:pt x="66481" y="42033"/>
                    <a:pt x="69150" y="40198"/>
                  </a:cubicBezTo>
                  <a:cubicBezTo>
                    <a:pt x="73720" y="36996"/>
                    <a:pt x="75821" y="31225"/>
                    <a:pt x="76021" y="25621"/>
                  </a:cubicBezTo>
                  <a:cubicBezTo>
                    <a:pt x="76188" y="20784"/>
                    <a:pt x="74987" y="15681"/>
                    <a:pt x="71552" y="12245"/>
                  </a:cubicBezTo>
                  <a:cubicBezTo>
                    <a:pt x="69950" y="10677"/>
                    <a:pt x="67949" y="9543"/>
                    <a:pt x="65948" y="8509"/>
                  </a:cubicBezTo>
                  <a:cubicBezTo>
                    <a:pt x="61778" y="6374"/>
                    <a:pt x="57475" y="4573"/>
                    <a:pt x="53038" y="3172"/>
                  </a:cubicBezTo>
                  <a:cubicBezTo>
                    <a:pt x="47279" y="1284"/>
                    <a:pt x="41298" y="0"/>
                    <a:pt x="35249"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4;p47">
              <a:extLst>
                <a:ext uri="{FF2B5EF4-FFF2-40B4-BE49-F238E27FC236}">
                  <a16:creationId xmlns:a16="http://schemas.microsoft.com/office/drawing/2014/main" id="{B403F9DC-B8C8-FB0F-41E2-A85232493AEE}"/>
                </a:ext>
              </a:extLst>
            </p:cNvPr>
            <p:cNvSpPr/>
            <p:nvPr/>
          </p:nvSpPr>
          <p:spPr>
            <a:xfrm>
              <a:off x="720011" y="2311306"/>
              <a:ext cx="2859963" cy="1765575"/>
            </a:xfrm>
            <a:custGeom>
              <a:avLst/>
              <a:gdLst/>
              <a:ahLst/>
              <a:cxnLst/>
              <a:rect l="l" t="t" r="r" b="b"/>
              <a:pathLst>
                <a:path w="187201" h="115567" extrusionOk="0">
                  <a:moveTo>
                    <a:pt x="104258" y="1"/>
                  </a:moveTo>
                  <a:cubicBezTo>
                    <a:pt x="101014" y="1"/>
                    <a:pt x="97770" y="993"/>
                    <a:pt x="95202" y="2978"/>
                  </a:cubicBezTo>
                  <a:cubicBezTo>
                    <a:pt x="94301" y="3678"/>
                    <a:pt x="93434" y="4512"/>
                    <a:pt x="92299" y="4846"/>
                  </a:cubicBezTo>
                  <a:cubicBezTo>
                    <a:pt x="91909" y="4959"/>
                    <a:pt x="91511" y="5002"/>
                    <a:pt x="91113" y="5002"/>
                  </a:cubicBezTo>
                  <a:cubicBezTo>
                    <a:pt x="90219" y="5002"/>
                    <a:pt x="89317" y="4784"/>
                    <a:pt x="88463" y="4646"/>
                  </a:cubicBezTo>
                  <a:cubicBezTo>
                    <a:pt x="87627" y="4513"/>
                    <a:pt x="86779" y="4448"/>
                    <a:pt x="85931" y="4448"/>
                  </a:cubicBezTo>
                  <a:cubicBezTo>
                    <a:pt x="82716" y="4448"/>
                    <a:pt x="79487" y="5387"/>
                    <a:pt x="76822" y="7181"/>
                  </a:cubicBezTo>
                  <a:cubicBezTo>
                    <a:pt x="75854" y="7815"/>
                    <a:pt x="74920" y="8582"/>
                    <a:pt x="73786" y="8715"/>
                  </a:cubicBezTo>
                  <a:cubicBezTo>
                    <a:pt x="73636" y="8735"/>
                    <a:pt x="73486" y="8744"/>
                    <a:pt x="73337" y="8744"/>
                  </a:cubicBezTo>
                  <a:cubicBezTo>
                    <a:pt x="72461" y="8744"/>
                    <a:pt x="71601" y="8438"/>
                    <a:pt x="70717" y="8182"/>
                  </a:cubicBezTo>
                  <a:cubicBezTo>
                    <a:pt x="69471" y="7821"/>
                    <a:pt x="68182" y="7648"/>
                    <a:pt x="66893" y="7648"/>
                  </a:cubicBezTo>
                  <a:cubicBezTo>
                    <a:pt x="62455" y="7648"/>
                    <a:pt x="58013" y="9696"/>
                    <a:pt x="55273" y="13185"/>
                  </a:cubicBezTo>
                  <a:cubicBezTo>
                    <a:pt x="53862" y="12698"/>
                    <a:pt x="52385" y="12468"/>
                    <a:pt x="50905" y="12468"/>
                  </a:cubicBezTo>
                  <a:cubicBezTo>
                    <a:pt x="45387" y="12468"/>
                    <a:pt x="39820" y="15667"/>
                    <a:pt x="37427" y="20691"/>
                  </a:cubicBezTo>
                  <a:cubicBezTo>
                    <a:pt x="36993" y="21591"/>
                    <a:pt x="36626" y="22559"/>
                    <a:pt x="35859" y="23226"/>
                  </a:cubicBezTo>
                  <a:cubicBezTo>
                    <a:pt x="34792" y="24193"/>
                    <a:pt x="33191" y="24193"/>
                    <a:pt x="31790" y="24360"/>
                  </a:cubicBezTo>
                  <a:cubicBezTo>
                    <a:pt x="23784" y="25261"/>
                    <a:pt x="17346" y="33366"/>
                    <a:pt x="18247" y="41372"/>
                  </a:cubicBezTo>
                  <a:cubicBezTo>
                    <a:pt x="18050" y="41362"/>
                    <a:pt x="17853" y="41357"/>
                    <a:pt x="17656" y="41357"/>
                  </a:cubicBezTo>
                  <a:cubicBezTo>
                    <a:pt x="13884" y="41357"/>
                    <a:pt x="10157" y="43164"/>
                    <a:pt x="7906" y="46176"/>
                  </a:cubicBezTo>
                  <a:cubicBezTo>
                    <a:pt x="5504" y="49345"/>
                    <a:pt x="4837" y="53714"/>
                    <a:pt x="6171" y="57417"/>
                  </a:cubicBezTo>
                  <a:cubicBezTo>
                    <a:pt x="968" y="64188"/>
                    <a:pt x="0" y="74062"/>
                    <a:pt x="5304" y="80734"/>
                  </a:cubicBezTo>
                  <a:cubicBezTo>
                    <a:pt x="1134" y="86204"/>
                    <a:pt x="3670" y="95311"/>
                    <a:pt x="10074" y="97813"/>
                  </a:cubicBezTo>
                  <a:cubicBezTo>
                    <a:pt x="10641" y="102082"/>
                    <a:pt x="11909" y="107052"/>
                    <a:pt x="15912" y="108620"/>
                  </a:cubicBezTo>
                  <a:cubicBezTo>
                    <a:pt x="17613" y="109287"/>
                    <a:pt x="19481" y="109154"/>
                    <a:pt x="21315" y="109387"/>
                  </a:cubicBezTo>
                  <a:cubicBezTo>
                    <a:pt x="25952" y="109888"/>
                    <a:pt x="30088" y="112456"/>
                    <a:pt x="34625" y="113590"/>
                  </a:cubicBezTo>
                  <a:cubicBezTo>
                    <a:pt x="35743" y="113872"/>
                    <a:pt x="36943" y="114022"/>
                    <a:pt x="38143" y="114022"/>
                  </a:cubicBezTo>
                  <a:cubicBezTo>
                    <a:pt x="41774" y="114022"/>
                    <a:pt x="45396" y="112647"/>
                    <a:pt x="46700" y="109387"/>
                  </a:cubicBezTo>
                  <a:cubicBezTo>
                    <a:pt x="49702" y="111155"/>
                    <a:pt x="52838" y="112990"/>
                    <a:pt x="56340" y="113490"/>
                  </a:cubicBezTo>
                  <a:cubicBezTo>
                    <a:pt x="56839" y="113562"/>
                    <a:pt x="57349" y="113598"/>
                    <a:pt x="57860" y="113598"/>
                  </a:cubicBezTo>
                  <a:cubicBezTo>
                    <a:pt x="60905" y="113598"/>
                    <a:pt x="64024" y="112320"/>
                    <a:pt x="65480" y="109721"/>
                  </a:cubicBezTo>
                  <a:cubicBezTo>
                    <a:pt x="67298" y="113331"/>
                    <a:pt x="71345" y="115566"/>
                    <a:pt x="75362" y="115566"/>
                  </a:cubicBezTo>
                  <a:cubicBezTo>
                    <a:pt x="76726" y="115566"/>
                    <a:pt x="78088" y="115308"/>
                    <a:pt x="79357" y="114758"/>
                  </a:cubicBezTo>
                  <a:cubicBezTo>
                    <a:pt x="84327" y="112590"/>
                    <a:pt x="87062" y="106285"/>
                    <a:pt x="85194" y="101215"/>
                  </a:cubicBezTo>
                  <a:lnTo>
                    <a:pt x="85194" y="101215"/>
                  </a:lnTo>
                  <a:cubicBezTo>
                    <a:pt x="86659" y="101733"/>
                    <a:pt x="88207" y="101985"/>
                    <a:pt x="89756" y="101985"/>
                  </a:cubicBezTo>
                  <a:cubicBezTo>
                    <a:pt x="92899" y="101985"/>
                    <a:pt x="96046" y="100946"/>
                    <a:pt x="98504" y="98980"/>
                  </a:cubicBezTo>
                  <a:cubicBezTo>
                    <a:pt x="102173" y="96078"/>
                    <a:pt x="104208" y="91208"/>
                    <a:pt x="103674" y="86538"/>
                  </a:cubicBezTo>
                  <a:lnTo>
                    <a:pt x="103674" y="86538"/>
                  </a:lnTo>
                  <a:cubicBezTo>
                    <a:pt x="105251" y="87802"/>
                    <a:pt x="107245" y="88399"/>
                    <a:pt x="109258" y="88399"/>
                  </a:cubicBezTo>
                  <a:cubicBezTo>
                    <a:pt x="112400" y="88399"/>
                    <a:pt x="115590" y="86945"/>
                    <a:pt x="117317" y="84303"/>
                  </a:cubicBezTo>
                  <a:cubicBezTo>
                    <a:pt x="120094" y="85602"/>
                    <a:pt x="123060" y="85996"/>
                    <a:pt x="126108" y="85996"/>
                  </a:cubicBezTo>
                  <a:cubicBezTo>
                    <a:pt x="130419" y="85996"/>
                    <a:pt x="134895" y="85207"/>
                    <a:pt x="139233" y="85070"/>
                  </a:cubicBezTo>
                  <a:cubicBezTo>
                    <a:pt x="139622" y="85057"/>
                    <a:pt x="140012" y="85050"/>
                    <a:pt x="140403" y="85050"/>
                  </a:cubicBezTo>
                  <a:cubicBezTo>
                    <a:pt x="147740" y="85050"/>
                    <a:pt x="155476" y="87454"/>
                    <a:pt x="159814" y="93376"/>
                  </a:cubicBezTo>
                  <a:cubicBezTo>
                    <a:pt x="161983" y="96378"/>
                    <a:pt x="163083" y="99947"/>
                    <a:pt x="164684" y="103316"/>
                  </a:cubicBezTo>
                  <a:cubicBezTo>
                    <a:pt x="166252" y="106652"/>
                    <a:pt x="168521" y="109988"/>
                    <a:pt x="171990" y="111322"/>
                  </a:cubicBezTo>
                  <a:cubicBezTo>
                    <a:pt x="172816" y="111643"/>
                    <a:pt x="173719" y="111798"/>
                    <a:pt x="174624" y="111798"/>
                  </a:cubicBezTo>
                  <a:cubicBezTo>
                    <a:pt x="177481" y="111798"/>
                    <a:pt x="180371" y="110255"/>
                    <a:pt x="181030" y="107519"/>
                  </a:cubicBezTo>
                  <a:cubicBezTo>
                    <a:pt x="181497" y="105651"/>
                    <a:pt x="180863" y="103483"/>
                    <a:pt x="181797" y="101815"/>
                  </a:cubicBezTo>
                  <a:cubicBezTo>
                    <a:pt x="182364" y="100848"/>
                    <a:pt x="183365" y="100181"/>
                    <a:pt x="184165" y="99414"/>
                  </a:cubicBezTo>
                  <a:cubicBezTo>
                    <a:pt x="186900" y="96612"/>
                    <a:pt x="186533" y="91208"/>
                    <a:pt x="183264" y="88773"/>
                  </a:cubicBezTo>
                  <a:cubicBezTo>
                    <a:pt x="186934" y="85137"/>
                    <a:pt x="187201" y="78599"/>
                    <a:pt x="183765" y="74763"/>
                  </a:cubicBezTo>
                  <a:cubicBezTo>
                    <a:pt x="182831" y="73695"/>
                    <a:pt x="181530" y="72695"/>
                    <a:pt x="181363" y="71227"/>
                  </a:cubicBezTo>
                  <a:cubicBezTo>
                    <a:pt x="181230" y="70293"/>
                    <a:pt x="181597" y="69392"/>
                    <a:pt x="181897" y="68525"/>
                  </a:cubicBezTo>
                  <a:cubicBezTo>
                    <a:pt x="184499" y="60386"/>
                    <a:pt x="179362" y="50679"/>
                    <a:pt x="171189" y="48210"/>
                  </a:cubicBezTo>
                  <a:cubicBezTo>
                    <a:pt x="171389" y="40105"/>
                    <a:pt x="165485" y="32266"/>
                    <a:pt x="157646" y="30231"/>
                  </a:cubicBezTo>
                  <a:cubicBezTo>
                    <a:pt x="156812" y="23926"/>
                    <a:pt x="151842" y="18356"/>
                    <a:pt x="145638" y="16855"/>
                  </a:cubicBezTo>
                  <a:cubicBezTo>
                    <a:pt x="144203" y="16521"/>
                    <a:pt x="142702" y="16354"/>
                    <a:pt x="141468" y="15654"/>
                  </a:cubicBezTo>
                  <a:cubicBezTo>
                    <a:pt x="139967" y="14820"/>
                    <a:pt x="138899" y="13352"/>
                    <a:pt x="137799" y="12051"/>
                  </a:cubicBezTo>
                  <a:cubicBezTo>
                    <a:pt x="133698" y="7441"/>
                    <a:pt x="127582" y="4739"/>
                    <a:pt x="121429" y="4739"/>
                  </a:cubicBezTo>
                  <a:cubicBezTo>
                    <a:pt x="120725" y="4739"/>
                    <a:pt x="120021" y="4774"/>
                    <a:pt x="119319" y="4846"/>
                  </a:cubicBezTo>
                  <a:cubicBezTo>
                    <a:pt x="118692" y="4924"/>
                    <a:pt x="118076" y="5014"/>
                    <a:pt x="117472" y="5014"/>
                  </a:cubicBezTo>
                  <a:cubicBezTo>
                    <a:pt x="117048" y="5014"/>
                    <a:pt x="116629" y="4970"/>
                    <a:pt x="116217" y="4846"/>
                  </a:cubicBezTo>
                  <a:cubicBezTo>
                    <a:pt x="115116" y="4512"/>
                    <a:pt x="114215" y="3678"/>
                    <a:pt x="113314" y="2978"/>
                  </a:cubicBezTo>
                  <a:cubicBezTo>
                    <a:pt x="110746" y="993"/>
                    <a:pt x="107502" y="1"/>
                    <a:pt x="104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5;p47">
              <a:extLst>
                <a:ext uri="{FF2B5EF4-FFF2-40B4-BE49-F238E27FC236}">
                  <a16:creationId xmlns:a16="http://schemas.microsoft.com/office/drawing/2014/main" id="{AAC88F49-AF4F-3FC8-B03A-768FAA24FD6E}"/>
                </a:ext>
              </a:extLst>
            </p:cNvPr>
            <p:cNvSpPr/>
            <p:nvPr/>
          </p:nvSpPr>
          <p:spPr>
            <a:xfrm>
              <a:off x="1254586" y="2926026"/>
              <a:ext cx="863301" cy="1056546"/>
            </a:xfrm>
            <a:custGeom>
              <a:avLst/>
              <a:gdLst/>
              <a:ahLst/>
              <a:cxnLst/>
              <a:rect l="l" t="t" r="r" b="b"/>
              <a:pathLst>
                <a:path w="56508" h="69157" extrusionOk="0">
                  <a:moveTo>
                    <a:pt x="55040" y="1"/>
                  </a:moveTo>
                  <a:cubicBezTo>
                    <a:pt x="54039" y="1"/>
                    <a:pt x="52538" y="134"/>
                    <a:pt x="50704" y="635"/>
                  </a:cubicBezTo>
                  <a:cubicBezTo>
                    <a:pt x="48836" y="1135"/>
                    <a:pt x="46668" y="2002"/>
                    <a:pt x="44433" y="3537"/>
                  </a:cubicBezTo>
                  <a:cubicBezTo>
                    <a:pt x="43298" y="4304"/>
                    <a:pt x="42164" y="5338"/>
                    <a:pt x="41297" y="6672"/>
                  </a:cubicBezTo>
                  <a:cubicBezTo>
                    <a:pt x="40589" y="7735"/>
                    <a:pt x="40036" y="9198"/>
                    <a:pt x="40257" y="10734"/>
                  </a:cubicBezTo>
                  <a:lnTo>
                    <a:pt x="40257" y="10734"/>
                  </a:lnTo>
                  <a:cubicBezTo>
                    <a:pt x="40166" y="10734"/>
                    <a:pt x="40075" y="10734"/>
                    <a:pt x="39983" y="10734"/>
                  </a:cubicBezTo>
                  <a:cubicBezTo>
                    <a:pt x="37374" y="10734"/>
                    <a:pt x="34461" y="10891"/>
                    <a:pt x="31523" y="12043"/>
                  </a:cubicBezTo>
                  <a:cubicBezTo>
                    <a:pt x="28468" y="13259"/>
                    <a:pt x="25295" y="15932"/>
                    <a:pt x="24567" y="19818"/>
                  </a:cubicBezTo>
                  <a:lnTo>
                    <a:pt x="24567" y="19818"/>
                  </a:lnTo>
                  <a:cubicBezTo>
                    <a:pt x="24524" y="19818"/>
                    <a:pt x="24481" y="19818"/>
                    <a:pt x="24438" y="19818"/>
                  </a:cubicBezTo>
                  <a:cubicBezTo>
                    <a:pt x="20817" y="19818"/>
                    <a:pt x="17100" y="21260"/>
                    <a:pt x="14178" y="23751"/>
                  </a:cubicBezTo>
                  <a:cubicBezTo>
                    <a:pt x="12510" y="25219"/>
                    <a:pt x="11142" y="27020"/>
                    <a:pt x="10175" y="28988"/>
                  </a:cubicBezTo>
                  <a:cubicBezTo>
                    <a:pt x="9674" y="29922"/>
                    <a:pt x="9341" y="30990"/>
                    <a:pt x="9107" y="32024"/>
                  </a:cubicBezTo>
                  <a:cubicBezTo>
                    <a:pt x="8841" y="33091"/>
                    <a:pt x="8740" y="33692"/>
                    <a:pt x="8107" y="34059"/>
                  </a:cubicBezTo>
                  <a:cubicBezTo>
                    <a:pt x="4604" y="36060"/>
                    <a:pt x="1969" y="39629"/>
                    <a:pt x="1068" y="43199"/>
                  </a:cubicBezTo>
                  <a:cubicBezTo>
                    <a:pt x="1" y="46835"/>
                    <a:pt x="635" y="50537"/>
                    <a:pt x="2069" y="53339"/>
                  </a:cubicBezTo>
                  <a:cubicBezTo>
                    <a:pt x="3392" y="56047"/>
                    <a:pt x="5368" y="58012"/>
                    <a:pt x="7409" y="59290"/>
                  </a:cubicBezTo>
                  <a:lnTo>
                    <a:pt x="7409" y="59290"/>
                  </a:lnTo>
                  <a:cubicBezTo>
                    <a:pt x="6277" y="62943"/>
                    <a:pt x="7861" y="65943"/>
                    <a:pt x="9107" y="67349"/>
                  </a:cubicBezTo>
                  <a:cubicBezTo>
                    <a:pt x="9808" y="68150"/>
                    <a:pt x="10475" y="68583"/>
                    <a:pt x="10942" y="68850"/>
                  </a:cubicBezTo>
                  <a:cubicBezTo>
                    <a:pt x="11351" y="69055"/>
                    <a:pt x="11580" y="69157"/>
                    <a:pt x="11654" y="69157"/>
                  </a:cubicBezTo>
                  <a:cubicBezTo>
                    <a:pt x="11664" y="69157"/>
                    <a:pt x="11672" y="69155"/>
                    <a:pt x="11676" y="69150"/>
                  </a:cubicBezTo>
                  <a:cubicBezTo>
                    <a:pt x="11743" y="69050"/>
                    <a:pt x="10742" y="68550"/>
                    <a:pt x="9574" y="67016"/>
                  </a:cubicBezTo>
                  <a:cubicBezTo>
                    <a:pt x="8474" y="65548"/>
                    <a:pt x="7239" y="62546"/>
                    <a:pt x="8574" y="59310"/>
                  </a:cubicBezTo>
                  <a:lnTo>
                    <a:pt x="8740" y="58876"/>
                  </a:lnTo>
                  <a:lnTo>
                    <a:pt x="8307" y="58643"/>
                  </a:lnTo>
                  <a:cubicBezTo>
                    <a:pt x="6339" y="57409"/>
                    <a:pt x="4471" y="55474"/>
                    <a:pt x="3270" y="52839"/>
                  </a:cubicBezTo>
                  <a:cubicBezTo>
                    <a:pt x="2069" y="50237"/>
                    <a:pt x="1602" y="46968"/>
                    <a:pt x="2569" y="43732"/>
                  </a:cubicBezTo>
                  <a:cubicBezTo>
                    <a:pt x="3503" y="40497"/>
                    <a:pt x="5638" y="37528"/>
                    <a:pt x="9074" y="35626"/>
                  </a:cubicBezTo>
                  <a:cubicBezTo>
                    <a:pt x="9574" y="35293"/>
                    <a:pt x="10108" y="34692"/>
                    <a:pt x="10308" y="34125"/>
                  </a:cubicBezTo>
                  <a:cubicBezTo>
                    <a:pt x="10575" y="33525"/>
                    <a:pt x="10642" y="32991"/>
                    <a:pt x="10775" y="32524"/>
                  </a:cubicBezTo>
                  <a:cubicBezTo>
                    <a:pt x="11009" y="31624"/>
                    <a:pt x="11309" y="30723"/>
                    <a:pt x="11743" y="29856"/>
                  </a:cubicBezTo>
                  <a:cubicBezTo>
                    <a:pt x="12577" y="28121"/>
                    <a:pt x="13777" y="26520"/>
                    <a:pt x="15312" y="25219"/>
                  </a:cubicBezTo>
                  <a:cubicBezTo>
                    <a:pt x="17925" y="22979"/>
                    <a:pt x="21293" y="21696"/>
                    <a:pt x="24496" y="21696"/>
                  </a:cubicBezTo>
                  <a:cubicBezTo>
                    <a:pt x="24727" y="21696"/>
                    <a:pt x="24957" y="21703"/>
                    <a:pt x="25186" y="21717"/>
                  </a:cubicBezTo>
                  <a:lnTo>
                    <a:pt x="26086" y="21783"/>
                  </a:lnTo>
                  <a:lnTo>
                    <a:pt x="26153" y="20883"/>
                  </a:lnTo>
                  <a:cubicBezTo>
                    <a:pt x="26453" y="17514"/>
                    <a:pt x="29255" y="14845"/>
                    <a:pt x="32124" y="13677"/>
                  </a:cubicBezTo>
                  <a:cubicBezTo>
                    <a:pt x="35126" y="12477"/>
                    <a:pt x="38295" y="12343"/>
                    <a:pt x="41164" y="12343"/>
                  </a:cubicBezTo>
                  <a:lnTo>
                    <a:pt x="42298" y="12343"/>
                  </a:lnTo>
                  <a:lnTo>
                    <a:pt x="41864" y="11342"/>
                  </a:lnTo>
                  <a:cubicBezTo>
                    <a:pt x="41330" y="10108"/>
                    <a:pt x="41664" y="8641"/>
                    <a:pt x="42364" y="7473"/>
                  </a:cubicBezTo>
                  <a:cubicBezTo>
                    <a:pt x="43098" y="6306"/>
                    <a:pt x="44032" y="5338"/>
                    <a:pt x="45033" y="4604"/>
                  </a:cubicBezTo>
                  <a:cubicBezTo>
                    <a:pt x="47101" y="3036"/>
                    <a:pt x="49136" y="2102"/>
                    <a:pt x="50871" y="1502"/>
                  </a:cubicBezTo>
                  <a:cubicBezTo>
                    <a:pt x="54373" y="335"/>
                    <a:pt x="56508" y="435"/>
                    <a:pt x="56508" y="201"/>
                  </a:cubicBezTo>
                  <a:cubicBezTo>
                    <a:pt x="56508" y="168"/>
                    <a:pt x="55974" y="101"/>
                    <a:pt x="5504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6;p47">
              <a:extLst>
                <a:ext uri="{FF2B5EF4-FFF2-40B4-BE49-F238E27FC236}">
                  <a16:creationId xmlns:a16="http://schemas.microsoft.com/office/drawing/2014/main" id="{4B658C60-8E51-A35C-B676-64BFD50A6D4D}"/>
                </a:ext>
              </a:extLst>
            </p:cNvPr>
            <p:cNvSpPr/>
            <p:nvPr/>
          </p:nvSpPr>
          <p:spPr>
            <a:xfrm>
              <a:off x="1524173" y="2896923"/>
              <a:ext cx="1162450" cy="868159"/>
            </a:xfrm>
            <a:custGeom>
              <a:avLst/>
              <a:gdLst/>
              <a:ahLst/>
              <a:cxnLst/>
              <a:rect l="l" t="t" r="r" b="b"/>
              <a:pathLst>
                <a:path w="76089" h="56826" extrusionOk="0">
                  <a:moveTo>
                    <a:pt x="76041" y="1"/>
                  </a:moveTo>
                  <a:cubicBezTo>
                    <a:pt x="75798" y="1"/>
                    <a:pt x="75185" y="3251"/>
                    <a:pt x="71719" y="7110"/>
                  </a:cubicBezTo>
                  <a:cubicBezTo>
                    <a:pt x="69984" y="9111"/>
                    <a:pt x="67482" y="11279"/>
                    <a:pt x="64213" y="13114"/>
                  </a:cubicBezTo>
                  <a:cubicBezTo>
                    <a:pt x="62579" y="14015"/>
                    <a:pt x="60744" y="14849"/>
                    <a:pt x="58843" y="14849"/>
                  </a:cubicBezTo>
                  <a:cubicBezTo>
                    <a:pt x="58818" y="14849"/>
                    <a:pt x="58793" y="14849"/>
                    <a:pt x="58768" y="14849"/>
                  </a:cubicBezTo>
                  <a:cubicBezTo>
                    <a:pt x="57082" y="14849"/>
                    <a:pt x="55169" y="13823"/>
                    <a:pt x="54638" y="12230"/>
                  </a:cubicBezTo>
                  <a:lnTo>
                    <a:pt x="54638" y="12230"/>
                  </a:lnTo>
                  <a:cubicBezTo>
                    <a:pt x="54629" y="12158"/>
                    <a:pt x="54619" y="12085"/>
                    <a:pt x="54606" y="12013"/>
                  </a:cubicBezTo>
                  <a:lnTo>
                    <a:pt x="54606" y="12013"/>
                  </a:lnTo>
                  <a:lnTo>
                    <a:pt x="54577" y="12018"/>
                  </a:lnTo>
                  <a:lnTo>
                    <a:pt x="54577" y="12018"/>
                  </a:lnTo>
                  <a:cubicBezTo>
                    <a:pt x="54563" y="11962"/>
                    <a:pt x="54550" y="11904"/>
                    <a:pt x="54540" y="11846"/>
                  </a:cubicBezTo>
                  <a:lnTo>
                    <a:pt x="53005" y="12113"/>
                  </a:lnTo>
                  <a:cubicBezTo>
                    <a:pt x="53172" y="13348"/>
                    <a:pt x="52672" y="14682"/>
                    <a:pt x="51704" y="15683"/>
                  </a:cubicBezTo>
                  <a:cubicBezTo>
                    <a:pt x="50804" y="16683"/>
                    <a:pt x="49403" y="17350"/>
                    <a:pt x="47902" y="17751"/>
                  </a:cubicBezTo>
                  <a:cubicBezTo>
                    <a:pt x="46574" y="18090"/>
                    <a:pt x="44989" y="18459"/>
                    <a:pt x="43570" y="18459"/>
                  </a:cubicBezTo>
                  <a:cubicBezTo>
                    <a:pt x="43456" y="18459"/>
                    <a:pt x="43343" y="18456"/>
                    <a:pt x="43232" y="18451"/>
                  </a:cubicBezTo>
                  <a:cubicBezTo>
                    <a:pt x="41881" y="18451"/>
                    <a:pt x="40584" y="17830"/>
                    <a:pt x="40022" y="16806"/>
                  </a:cubicBezTo>
                  <a:lnTo>
                    <a:pt x="40022" y="16806"/>
                  </a:lnTo>
                  <a:cubicBezTo>
                    <a:pt x="40004" y="16720"/>
                    <a:pt x="39985" y="16635"/>
                    <a:pt x="39963" y="16550"/>
                  </a:cubicBezTo>
                  <a:lnTo>
                    <a:pt x="39963" y="16550"/>
                  </a:lnTo>
                  <a:lnTo>
                    <a:pt x="39908" y="16567"/>
                  </a:lnTo>
                  <a:lnTo>
                    <a:pt x="39908" y="16567"/>
                  </a:lnTo>
                  <a:cubicBezTo>
                    <a:pt x="39892" y="16529"/>
                    <a:pt x="39877" y="16489"/>
                    <a:pt x="39863" y="16450"/>
                  </a:cubicBezTo>
                  <a:lnTo>
                    <a:pt x="38195" y="17017"/>
                  </a:lnTo>
                  <a:cubicBezTo>
                    <a:pt x="38562" y="18351"/>
                    <a:pt x="37961" y="20019"/>
                    <a:pt x="36827" y="21186"/>
                  </a:cubicBezTo>
                  <a:cubicBezTo>
                    <a:pt x="35693" y="22387"/>
                    <a:pt x="34058" y="23288"/>
                    <a:pt x="32457" y="24289"/>
                  </a:cubicBezTo>
                  <a:cubicBezTo>
                    <a:pt x="30289" y="25590"/>
                    <a:pt x="27987" y="26624"/>
                    <a:pt x="25686" y="26857"/>
                  </a:cubicBezTo>
                  <a:cubicBezTo>
                    <a:pt x="25428" y="26880"/>
                    <a:pt x="25168" y="26892"/>
                    <a:pt x="24907" y="26892"/>
                  </a:cubicBezTo>
                  <a:cubicBezTo>
                    <a:pt x="23056" y="26892"/>
                    <a:pt x="21185" y="26308"/>
                    <a:pt x="19958" y="25141"/>
                  </a:cubicBezTo>
                  <a:lnTo>
                    <a:pt x="19958" y="25141"/>
                  </a:lnTo>
                  <a:cubicBezTo>
                    <a:pt x="19912" y="25068"/>
                    <a:pt x="19864" y="24995"/>
                    <a:pt x="19815" y="24922"/>
                  </a:cubicBezTo>
                  <a:lnTo>
                    <a:pt x="19773" y="24955"/>
                  </a:lnTo>
                  <a:lnTo>
                    <a:pt x="19773" y="24955"/>
                  </a:lnTo>
                  <a:cubicBezTo>
                    <a:pt x="19742" y="24923"/>
                    <a:pt x="19711" y="24889"/>
                    <a:pt x="19682" y="24856"/>
                  </a:cubicBezTo>
                  <a:lnTo>
                    <a:pt x="18314" y="25923"/>
                  </a:lnTo>
                  <a:cubicBezTo>
                    <a:pt x="19548" y="27724"/>
                    <a:pt x="19315" y="30226"/>
                    <a:pt x="18281" y="32128"/>
                  </a:cubicBezTo>
                  <a:cubicBezTo>
                    <a:pt x="17213" y="34062"/>
                    <a:pt x="15378" y="35430"/>
                    <a:pt x="13510" y="36531"/>
                  </a:cubicBezTo>
                  <a:cubicBezTo>
                    <a:pt x="11609" y="37565"/>
                    <a:pt x="9608" y="38532"/>
                    <a:pt x="7773" y="39133"/>
                  </a:cubicBezTo>
                  <a:cubicBezTo>
                    <a:pt x="6843" y="39426"/>
                    <a:pt x="5921" y="39608"/>
                    <a:pt x="5066" y="39608"/>
                  </a:cubicBezTo>
                  <a:cubicBezTo>
                    <a:pt x="4254" y="39608"/>
                    <a:pt x="3502" y="39444"/>
                    <a:pt x="2859" y="39056"/>
                  </a:cubicBezTo>
                  <a:lnTo>
                    <a:pt x="2859" y="39056"/>
                  </a:lnTo>
                  <a:cubicBezTo>
                    <a:pt x="2852" y="39048"/>
                    <a:pt x="2844" y="39040"/>
                    <a:pt x="2836" y="39033"/>
                  </a:cubicBezTo>
                  <a:lnTo>
                    <a:pt x="2831" y="39039"/>
                  </a:lnTo>
                  <a:lnTo>
                    <a:pt x="2831" y="39039"/>
                  </a:lnTo>
                  <a:cubicBezTo>
                    <a:pt x="2776" y="39005"/>
                    <a:pt x="2722" y="38970"/>
                    <a:pt x="2669" y="38932"/>
                  </a:cubicBezTo>
                  <a:lnTo>
                    <a:pt x="1835" y="39933"/>
                  </a:lnTo>
                  <a:cubicBezTo>
                    <a:pt x="3970" y="41968"/>
                    <a:pt x="4938" y="44703"/>
                    <a:pt x="5038" y="47038"/>
                  </a:cubicBezTo>
                  <a:cubicBezTo>
                    <a:pt x="5171" y="49407"/>
                    <a:pt x="4471" y="51408"/>
                    <a:pt x="3637" y="52876"/>
                  </a:cubicBezTo>
                  <a:cubicBezTo>
                    <a:pt x="1869" y="55811"/>
                    <a:pt x="1" y="56645"/>
                    <a:pt x="134" y="56812"/>
                  </a:cubicBezTo>
                  <a:cubicBezTo>
                    <a:pt x="139" y="56821"/>
                    <a:pt x="152" y="56826"/>
                    <a:pt x="173" y="56826"/>
                  </a:cubicBezTo>
                  <a:cubicBezTo>
                    <a:pt x="304" y="56826"/>
                    <a:pt x="746" y="56642"/>
                    <a:pt x="1435" y="56212"/>
                  </a:cubicBezTo>
                  <a:cubicBezTo>
                    <a:pt x="2202" y="55711"/>
                    <a:pt x="3303" y="54777"/>
                    <a:pt x="4304" y="53276"/>
                  </a:cubicBezTo>
                  <a:cubicBezTo>
                    <a:pt x="5271" y="51775"/>
                    <a:pt x="6172" y="49640"/>
                    <a:pt x="6139" y="47038"/>
                  </a:cubicBezTo>
                  <a:cubicBezTo>
                    <a:pt x="6139" y="45088"/>
                    <a:pt x="5595" y="42894"/>
                    <a:pt x="4339" y="40920"/>
                  </a:cubicBezTo>
                  <a:lnTo>
                    <a:pt x="4339" y="40920"/>
                  </a:lnTo>
                  <a:cubicBezTo>
                    <a:pt x="4677" y="40968"/>
                    <a:pt x="5019" y="40990"/>
                    <a:pt x="5363" y="40990"/>
                  </a:cubicBezTo>
                  <a:cubicBezTo>
                    <a:pt x="6359" y="40990"/>
                    <a:pt x="7364" y="40806"/>
                    <a:pt x="8273" y="40534"/>
                  </a:cubicBezTo>
                  <a:cubicBezTo>
                    <a:pt x="10342" y="39833"/>
                    <a:pt x="12276" y="38966"/>
                    <a:pt x="14344" y="37898"/>
                  </a:cubicBezTo>
                  <a:cubicBezTo>
                    <a:pt x="16379" y="36764"/>
                    <a:pt x="18514" y="35297"/>
                    <a:pt x="19815" y="32928"/>
                  </a:cubicBezTo>
                  <a:cubicBezTo>
                    <a:pt x="20614" y="31482"/>
                    <a:pt x="21105" y="29616"/>
                    <a:pt x="20882" y="27792"/>
                  </a:cubicBezTo>
                  <a:lnTo>
                    <a:pt x="20882" y="27792"/>
                  </a:lnTo>
                  <a:cubicBezTo>
                    <a:pt x="22150" y="28389"/>
                    <a:pt x="23568" y="28665"/>
                    <a:pt x="24962" y="28665"/>
                  </a:cubicBezTo>
                  <a:cubicBezTo>
                    <a:pt x="25272" y="28665"/>
                    <a:pt x="25580" y="28652"/>
                    <a:pt x="25886" y="28625"/>
                  </a:cubicBezTo>
                  <a:cubicBezTo>
                    <a:pt x="28655" y="28425"/>
                    <a:pt x="31123" y="27224"/>
                    <a:pt x="33391" y="25890"/>
                  </a:cubicBezTo>
                  <a:cubicBezTo>
                    <a:pt x="35026" y="24889"/>
                    <a:pt x="36794" y="23922"/>
                    <a:pt x="38195" y="22421"/>
                  </a:cubicBezTo>
                  <a:cubicBezTo>
                    <a:pt x="38997" y="21540"/>
                    <a:pt x="39662" y="20429"/>
                    <a:pt x="39960" y="19217"/>
                  </a:cubicBezTo>
                  <a:lnTo>
                    <a:pt x="39960" y="19217"/>
                  </a:lnTo>
                  <a:cubicBezTo>
                    <a:pt x="40944" y="19912"/>
                    <a:pt x="42150" y="20233"/>
                    <a:pt x="43232" y="20252"/>
                  </a:cubicBezTo>
                  <a:cubicBezTo>
                    <a:pt x="43307" y="20254"/>
                    <a:pt x="43383" y="20254"/>
                    <a:pt x="43458" y="20254"/>
                  </a:cubicBezTo>
                  <a:cubicBezTo>
                    <a:pt x="45294" y="20254"/>
                    <a:pt x="46866" y="19869"/>
                    <a:pt x="48469" y="19452"/>
                  </a:cubicBezTo>
                  <a:cubicBezTo>
                    <a:pt x="50137" y="18952"/>
                    <a:pt x="51804" y="18218"/>
                    <a:pt x="53005" y="16883"/>
                  </a:cubicBezTo>
                  <a:cubicBezTo>
                    <a:pt x="53590" y="16232"/>
                    <a:pt x="54065" y="15456"/>
                    <a:pt x="54357" y="14621"/>
                  </a:cubicBezTo>
                  <a:lnTo>
                    <a:pt x="54357" y="14621"/>
                  </a:lnTo>
                  <a:cubicBezTo>
                    <a:pt x="55553" y="15850"/>
                    <a:pt x="57295" y="16417"/>
                    <a:pt x="58821" y="16417"/>
                  </a:cubicBezTo>
                  <a:cubicBezTo>
                    <a:pt x="58851" y="16417"/>
                    <a:pt x="58880" y="16417"/>
                    <a:pt x="58910" y="16416"/>
                  </a:cubicBezTo>
                  <a:cubicBezTo>
                    <a:pt x="61278" y="16383"/>
                    <a:pt x="63246" y="15349"/>
                    <a:pt x="64914" y="14382"/>
                  </a:cubicBezTo>
                  <a:cubicBezTo>
                    <a:pt x="68250" y="12380"/>
                    <a:pt x="70751" y="10045"/>
                    <a:pt x="72453" y="7844"/>
                  </a:cubicBezTo>
                  <a:cubicBezTo>
                    <a:pt x="74187" y="5609"/>
                    <a:pt x="75121" y="3607"/>
                    <a:pt x="75588" y="2206"/>
                  </a:cubicBezTo>
                  <a:cubicBezTo>
                    <a:pt x="76055" y="772"/>
                    <a:pt x="76088" y="5"/>
                    <a:pt x="76055" y="5"/>
                  </a:cubicBezTo>
                  <a:cubicBezTo>
                    <a:pt x="76051" y="2"/>
                    <a:pt x="76046" y="1"/>
                    <a:pt x="760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7;p47">
              <a:extLst>
                <a:ext uri="{FF2B5EF4-FFF2-40B4-BE49-F238E27FC236}">
                  <a16:creationId xmlns:a16="http://schemas.microsoft.com/office/drawing/2014/main" id="{88867123-D34B-C159-4FD2-AD9AE8F69C59}"/>
                </a:ext>
              </a:extLst>
            </p:cNvPr>
            <p:cNvSpPr/>
            <p:nvPr/>
          </p:nvSpPr>
          <p:spPr>
            <a:xfrm>
              <a:off x="1875296" y="3360686"/>
              <a:ext cx="1159898" cy="305886"/>
            </a:xfrm>
            <a:custGeom>
              <a:avLst/>
              <a:gdLst/>
              <a:ahLst/>
              <a:cxnLst/>
              <a:rect l="l" t="t" r="r" b="b"/>
              <a:pathLst>
                <a:path w="75922" h="20022" extrusionOk="0">
                  <a:moveTo>
                    <a:pt x="50333" y="1"/>
                  </a:moveTo>
                  <a:cubicBezTo>
                    <a:pt x="50223" y="1"/>
                    <a:pt x="50113" y="2"/>
                    <a:pt x="50003" y="4"/>
                  </a:cubicBezTo>
                  <a:cubicBezTo>
                    <a:pt x="48169" y="37"/>
                    <a:pt x="46367" y="104"/>
                    <a:pt x="44399" y="771"/>
                  </a:cubicBezTo>
                  <a:cubicBezTo>
                    <a:pt x="42967" y="1248"/>
                    <a:pt x="41402" y="2616"/>
                    <a:pt x="41131" y="4403"/>
                  </a:cubicBezTo>
                  <a:lnTo>
                    <a:pt x="41131" y="4403"/>
                  </a:lnTo>
                  <a:cubicBezTo>
                    <a:pt x="40018" y="3871"/>
                    <a:pt x="38821" y="3468"/>
                    <a:pt x="37561" y="3239"/>
                  </a:cubicBezTo>
                  <a:cubicBezTo>
                    <a:pt x="36302" y="3004"/>
                    <a:pt x="35055" y="2899"/>
                    <a:pt x="33828" y="2899"/>
                  </a:cubicBezTo>
                  <a:cubicBezTo>
                    <a:pt x="30018" y="2899"/>
                    <a:pt x="26405" y="3912"/>
                    <a:pt x="23251" y="5174"/>
                  </a:cubicBezTo>
                  <a:cubicBezTo>
                    <a:pt x="21183" y="6041"/>
                    <a:pt x="19081" y="7075"/>
                    <a:pt x="17580" y="8843"/>
                  </a:cubicBezTo>
                  <a:cubicBezTo>
                    <a:pt x="16499" y="10126"/>
                    <a:pt x="15815" y="11845"/>
                    <a:pt x="15902" y="13500"/>
                  </a:cubicBezTo>
                  <a:lnTo>
                    <a:pt x="15902" y="13500"/>
                  </a:lnTo>
                  <a:cubicBezTo>
                    <a:pt x="14295" y="12842"/>
                    <a:pt x="12654" y="12551"/>
                    <a:pt x="11116" y="12551"/>
                  </a:cubicBezTo>
                  <a:cubicBezTo>
                    <a:pt x="10373" y="12551"/>
                    <a:pt x="9654" y="12619"/>
                    <a:pt x="8974" y="12746"/>
                  </a:cubicBezTo>
                  <a:cubicBezTo>
                    <a:pt x="6405" y="13180"/>
                    <a:pt x="4471" y="14347"/>
                    <a:pt x="3136" y="15515"/>
                  </a:cubicBezTo>
                  <a:cubicBezTo>
                    <a:pt x="1802" y="16682"/>
                    <a:pt x="1002" y="17850"/>
                    <a:pt x="535" y="18684"/>
                  </a:cubicBezTo>
                  <a:cubicBezTo>
                    <a:pt x="68" y="19518"/>
                    <a:pt x="1" y="19951"/>
                    <a:pt x="34" y="20018"/>
                  </a:cubicBezTo>
                  <a:cubicBezTo>
                    <a:pt x="39" y="20021"/>
                    <a:pt x="45" y="20022"/>
                    <a:pt x="50" y="20022"/>
                  </a:cubicBezTo>
                  <a:cubicBezTo>
                    <a:pt x="272" y="20022"/>
                    <a:pt x="1035" y="18132"/>
                    <a:pt x="3670" y="16115"/>
                  </a:cubicBezTo>
                  <a:cubicBezTo>
                    <a:pt x="5004" y="15115"/>
                    <a:pt x="6872" y="14181"/>
                    <a:pt x="9174" y="13880"/>
                  </a:cubicBezTo>
                  <a:cubicBezTo>
                    <a:pt x="9689" y="13806"/>
                    <a:pt x="10226" y="13766"/>
                    <a:pt x="10776" y="13766"/>
                  </a:cubicBezTo>
                  <a:cubicBezTo>
                    <a:pt x="12685" y="13766"/>
                    <a:pt x="14756" y="14242"/>
                    <a:pt x="16646" y="15381"/>
                  </a:cubicBezTo>
                  <a:lnTo>
                    <a:pt x="18414" y="16415"/>
                  </a:lnTo>
                  <a:lnTo>
                    <a:pt x="18414" y="16415"/>
                  </a:lnTo>
                  <a:lnTo>
                    <a:pt x="17680" y="14447"/>
                  </a:lnTo>
                  <a:cubicBezTo>
                    <a:pt x="17146" y="13013"/>
                    <a:pt x="17647" y="11112"/>
                    <a:pt x="18848" y="9744"/>
                  </a:cubicBezTo>
                  <a:cubicBezTo>
                    <a:pt x="20049" y="8343"/>
                    <a:pt x="21917" y="7409"/>
                    <a:pt x="23918" y="6608"/>
                  </a:cubicBezTo>
                  <a:cubicBezTo>
                    <a:pt x="26931" y="5454"/>
                    <a:pt x="30359" y="4563"/>
                    <a:pt x="33819" y="4563"/>
                  </a:cubicBezTo>
                  <a:cubicBezTo>
                    <a:pt x="34957" y="4563"/>
                    <a:pt x="36097" y="4659"/>
                    <a:pt x="37227" y="4874"/>
                  </a:cubicBezTo>
                  <a:cubicBezTo>
                    <a:pt x="38862" y="5207"/>
                    <a:pt x="40396" y="5774"/>
                    <a:pt x="41697" y="6575"/>
                  </a:cubicBezTo>
                  <a:lnTo>
                    <a:pt x="43999" y="8009"/>
                  </a:lnTo>
                  <a:lnTo>
                    <a:pt x="43999" y="8009"/>
                  </a:lnTo>
                  <a:lnTo>
                    <a:pt x="42998" y="5508"/>
                  </a:lnTo>
                  <a:cubicBezTo>
                    <a:pt x="42531" y="4373"/>
                    <a:pt x="43532" y="2772"/>
                    <a:pt x="45033" y="2339"/>
                  </a:cubicBezTo>
                  <a:cubicBezTo>
                    <a:pt x="46534" y="1772"/>
                    <a:pt x="48369" y="1605"/>
                    <a:pt x="50003" y="1571"/>
                  </a:cubicBezTo>
                  <a:cubicBezTo>
                    <a:pt x="50124" y="1569"/>
                    <a:pt x="50244" y="1568"/>
                    <a:pt x="50364" y="1568"/>
                  </a:cubicBezTo>
                  <a:cubicBezTo>
                    <a:pt x="53504" y="1568"/>
                    <a:pt x="56511" y="2412"/>
                    <a:pt x="58343" y="4340"/>
                  </a:cubicBezTo>
                  <a:lnTo>
                    <a:pt x="58843" y="4874"/>
                  </a:lnTo>
                  <a:lnTo>
                    <a:pt x="59377" y="4340"/>
                  </a:lnTo>
                  <a:cubicBezTo>
                    <a:pt x="60987" y="2756"/>
                    <a:pt x="63163" y="2154"/>
                    <a:pt x="65125" y="2154"/>
                  </a:cubicBezTo>
                  <a:cubicBezTo>
                    <a:pt x="65641" y="2154"/>
                    <a:pt x="66143" y="2196"/>
                    <a:pt x="66615" y="2272"/>
                  </a:cubicBezTo>
                  <a:cubicBezTo>
                    <a:pt x="68950" y="2672"/>
                    <a:pt x="70785" y="3873"/>
                    <a:pt x="72119" y="4941"/>
                  </a:cubicBezTo>
                  <a:cubicBezTo>
                    <a:pt x="74687" y="7183"/>
                    <a:pt x="75671" y="9014"/>
                    <a:pt x="75874" y="9014"/>
                  </a:cubicBezTo>
                  <a:cubicBezTo>
                    <a:pt x="75879" y="9014"/>
                    <a:pt x="75884" y="9013"/>
                    <a:pt x="75888" y="9010"/>
                  </a:cubicBezTo>
                  <a:cubicBezTo>
                    <a:pt x="75922" y="8943"/>
                    <a:pt x="75755" y="8510"/>
                    <a:pt x="75388" y="7776"/>
                  </a:cubicBezTo>
                  <a:cubicBezTo>
                    <a:pt x="74921" y="6942"/>
                    <a:pt x="74120" y="5741"/>
                    <a:pt x="72786" y="4440"/>
                  </a:cubicBezTo>
                  <a:cubicBezTo>
                    <a:pt x="71452" y="3206"/>
                    <a:pt x="69551" y="1772"/>
                    <a:pt x="66915" y="1238"/>
                  </a:cubicBezTo>
                  <a:cubicBezTo>
                    <a:pt x="66238" y="1095"/>
                    <a:pt x="65501" y="1012"/>
                    <a:pt x="64735" y="1012"/>
                  </a:cubicBezTo>
                  <a:cubicBezTo>
                    <a:pt x="62832" y="1012"/>
                    <a:pt x="60750" y="1525"/>
                    <a:pt x="58957" y="2913"/>
                  </a:cubicBezTo>
                  <a:lnTo>
                    <a:pt x="58957" y="2913"/>
                  </a:lnTo>
                  <a:cubicBezTo>
                    <a:pt x="56774" y="874"/>
                    <a:pt x="53520" y="1"/>
                    <a:pt x="5033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8;p47">
              <a:extLst>
                <a:ext uri="{FF2B5EF4-FFF2-40B4-BE49-F238E27FC236}">
                  <a16:creationId xmlns:a16="http://schemas.microsoft.com/office/drawing/2014/main" id="{0743D1AA-8027-32F0-1F13-CEF64C5DD029}"/>
                </a:ext>
              </a:extLst>
            </p:cNvPr>
            <p:cNvSpPr/>
            <p:nvPr/>
          </p:nvSpPr>
          <p:spPr>
            <a:xfrm>
              <a:off x="2927152" y="3277959"/>
              <a:ext cx="115697" cy="115422"/>
            </a:xfrm>
            <a:custGeom>
              <a:avLst/>
              <a:gdLst/>
              <a:ahLst/>
              <a:cxnLst/>
              <a:rect l="l" t="t" r="r" b="b"/>
              <a:pathLst>
                <a:path w="7573" h="7555" extrusionOk="0">
                  <a:moveTo>
                    <a:pt x="7026" y="0"/>
                  </a:moveTo>
                  <a:cubicBezTo>
                    <a:pt x="6484" y="0"/>
                    <a:pt x="5315" y="1780"/>
                    <a:pt x="3603" y="3651"/>
                  </a:cubicBezTo>
                  <a:cubicBezTo>
                    <a:pt x="1768" y="5619"/>
                    <a:pt x="0" y="6986"/>
                    <a:pt x="234" y="7453"/>
                  </a:cubicBezTo>
                  <a:cubicBezTo>
                    <a:pt x="267" y="7521"/>
                    <a:pt x="364" y="7555"/>
                    <a:pt x="511" y="7555"/>
                  </a:cubicBezTo>
                  <a:cubicBezTo>
                    <a:pt x="1240" y="7555"/>
                    <a:pt x="3210" y="6712"/>
                    <a:pt x="4904" y="4852"/>
                  </a:cubicBezTo>
                  <a:cubicBezTo>
                    <a:pt x="6938" y="2650"/>
                    <a:pt x="7572" y="182"/>
                    <a:pt x="7105" y="15"/>
                  </a:cubicBezTo>
                  <a:cubicBezTo>
                    <a:pt x="7080" y="5"/>
                    <a:pt x="7054" y="0"/>
                    <a:pt x="702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9;p47">
              <a:extLst>
                <a:ext uri="{FF2B5EF4-FFF2-40B4-BE49-F238E27FC236}">
                  <a16:creationId xmlns:a16="http://schemas.microsoft.com/office/drawing/2014/main" id="{07D6A6F9-C8B4-8A45-32FF-E41E1DF9CD5E}"/>
                </a:ext>
              </a:extLst>
            </p:cNvPr>
            <p:cNvSpPr/>
            <p:nvPr/>
          </p:nvSpPr>
          <p:spPr>
            <a:xfrm>
              <a:off x="2417876" y="3304664"/>
              <a:ext cx="91909" cy="109387"/>
            </a:xfrm>
            <a:custGeom>
              <a:avLst/>
              <a:gdLst/>
              <a:ahLst/>
              <a:cxnLst/>
              <a:rect l="l" t="t" r="r" b="b"/>
              <a:pathLst>
                <a:path w="6016" h="7160" extrusionOk="0">
                  <a:moveTo>
                    <a:pt x="792" y="0"/>
                  </a:moveTo>
                  <a:cubicBezTo>
                    <a:pt x="303" y="0"/>
                    <a:pt x="0" y="2401"/>
                    <a:pt x="1646" y="4705"/>
                  </a:cubicBezTo>
                  <a:cubicBezTo>
                    <a:pt x="2936" y="6512"/>
                    <a:pt x="4666" y="7160"/>
                    <a:pt x="5445" y="7160"/>
                  </a:cubicBezTo>
                  <a:cubicBezTo>
                    <a:pt x="5672" y="7160"/>
                    <a:pt x="5819" y="7105"/>
                    <a:pt x="5849" y="7006"/>
                  </a:cubicBezTo>
                  <a:cubicBezTo>
                    <a:pt x="6016" y="6506"/>
                    <a:pt x="4381" y="5505"/>
                    <a:pt x="3080" y="3671"/>
                  </a:cubicBezTo>
                  <a:cubicBezTo>
                    <a:pt x="1746" y="1869"/>
                    <a:pt x="1279" y="1"/>
                    <a:pt x="812" y="1"/>
                  </a:cubicBezTo>
                  <a:cubicBezTo>
                    <a:pt x="805" y="1"/>
                    <a:pt x="798" y="0"/>
                    <a:pt x="79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10;p47">
              <a:extLst>
                <a:ext uri="{FF2B5EF4-FFF2-40B4-BE49-F238E27FC236}">
                  <a16:creationId xmlns:a16="http://schemas.microsoft.com/office/drawing/2014/main" id="{4053B10E-B8DA-CE6B-B1C5-25DDA559D7F0}"/>
                </a:ext>
              </a:extLst>
            </p:cNvPr>
            <p:cNvSpPr/>
            <p:nvPr/>
          </p:nvSpPr>
          <p:spPr>
            <a:xfrm>
              <a:off x="2228970" y="3318902"/>
              <a:ext cx="39263" cy="128957"/>
            </a:xfrm>
            <a:custGeom>
              <a:avLst/>
              <a:gdLst/>
              <a:ahLst/>
              <a:cxnLst/>
              <a:rect l="l" t="t" r="r" b="b"/>
              <a:pathLst>
                <a:path w="2570" h="8441" extrusionOk="0">
                  <a:moveTo>
                    <a:pt x="1663" y="0"/>
                  </a:moveTo>
                  <a:cubicBezTo>
                    <a:pt x="1083" y="0"/>
                    <a:pt x="669" y="2154"/>
                    <a:pt x="735" y="4340"/>
                  </a:cubicBezTo>
                  <a:cubicBezTo>
                    <a:pt x="835" y="6575"/>
                    <a:pt x="1" y="7976"/>
                    <a:pt x="234" y="8343"/>
                  </a:cubicBezTo>
                  <a:cubicBezTo>
                    <a:pt x="280" y="8406"/>
                    <a:pt x="358" y="8440"/>
                    <a:pt x="458" y="8440"/>
                  </a:cubicBezTo>
                  <a:cubicBezTo>
                    <a:pt x="726" y="8440"/>
                    <a:pt x="1156" y="8200"/>
                    <a:pt x="1569" y="7642"/>
                  </a:cubicBezTo>
                  <a:cubicBezTo>
                    <a:pt x="2169" y="6942"/>
                    <a:pt x="2569" y="5674"/>
                    <a:pt x="2569" y="4407"/>
                  </a:cubicBezTo>
                  <a:cubicBezTo>
                    <a:pt x="2469" y="1838"/>
                    <a:pt x="2102" y="137"/>
                    <a:pt x="1702" y="3"/>
                  </a:cubicBezTo>
                  <a:cubicBezTo>
                    <a:pt x="1689" y="1"/>
                    <a:pt x="1676" y="0"/>
                    <a:pt x="166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1;p47">
              <a:extLst>
                <a:ext uri="{FF2B5EF4-FFF2-40B4-BE49-F238E27FC236}">
                  <a16:creationId xmlns:a16="http://schemas.microsoft.com/office/drawing/2014/main" id="{986DEE55-7D84-ABE0-73E9-5B21A7626D4C}"/>
                </a:ext>
              </a:extLst>
            </p:cNvPr>
            <p:cNvSpPr/>
            <p:nvPr/>
          </p:nvSpPr>
          <p:spPr>
            <a:xfrm>
              <a:off x="1547624" y="3788579"/>
              <a:ext cx="263567" cy="170344"/>
            </a:xfrm>
            <a:custGeom>
              <a:avLst/>
              <a:gdLst/>
              <a:ahLst/>
              <a:cxnLst/>
              <a:rect l="l" t="t" r="r" b="b"/>
              <a:pathLst>
                <a:path w="17252" h="11150" extrusionOk="0">
                  <a:moveTo>
                    <a:pt x="16117" y="1"/>
                  </a:moveTo>
                  <a:cubicBezTo>
                    <a:pt x="16102" y="1"/>
                    <a:pt x="16088" y="6"/>
                    <a:pt x="16078" y="16"/>
                  </a:cubicBezTo>
                  <a:cubicBezTo>
                    <a:pt x="15812" y="116"/>
                    <a:pt x="16279" y="1350"/>
                    <a:pt x="15611" y="3018"/>
                  </a:cubicBezTo>
                  <a:cubicBezTo>
                    <a:pt x="15011" y="4719"/>
                    <a:pt x="13010" y="6520"/>
                    <a:pt x="10441" y="7855"/>
                  </a:cubicBezTo>
                  <a:cubicBezTo>
                    <a:pt x="7906" y="9222"/>
                    <a:pt x="5271" y="9756"/>
                    <a:pt x="3336" y="9789"/>
                  </a:cubicBezTo>
                  <a:cubicBezTo>
                    <a:pt x="3138" y="9796"/>
                    <a:pt x="2947" y="9799"/>
                    <a:pt x="2764" y="9799"/>
                  </a:cubicBezTo>
                  <a:cubicBezTo>
                    <a:pt x="1698" y="9799"/>
                    <a:pt x="898" y="9699"/>
                    <a:pt x="473" y="9699"/>
                  </a:cubicBezTo>
                  <a:cubicBezTo>
                    <a:pt x="270" y="9699"/>
                    <a:pt x="153" y="9722"/>
                    <a:pt x="134" y="9789"/>
                  </a:cubicBezTo>
                  <a:cubicBezTo>
                    <a:pt x="0" y="10023"/>
                    <a:pt x="1134" y="10757"/>
                    <a:pt x="3269" y="11057"/>
                  </a:cubicBezTo>
                  <a:cubicBezTo>
                    <a:pt x="3686" y="11118"/>
                    <a:pt x="4144" y="11150"/>
                    <a:pt x="4633" y="11150"/>
                  </a:cubicBezTo>
                  <a:cubicBezTo>
                    <a:pt x="6567" y="11150"/>
                    <a:pt x="8985" y="10647"/>
                    <a:pt x="11275" y="9422"/>
                  </a:cubicBezTo>
                  <a:cubicBezTo>
                    <a:pt x="14077" y="8021"/>
                    <a:pt x="16412" y="5686"/>
                    <a:pt x="16812" y="3385"/>
                  </a:cubicBezTo>
                  <a:cubicBezTo>
                    <a:pt x="17251" y="1221"/>
                    <a:pt x="16364" y="1"/>
                    <a:pt x="1611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12;p47">
              <a:extLst>
                <a:ext uri="{FF2B5EF4-FFF2-40B4-BE49-F238E27FC236}">
                  <a16:creationId xmlns:a16="http://schemas.microsoft.com/office/drawing/2014/main" id="{FCDFA981-247A-5FEA-A0D0-888E50E38271}"/>
                </a:ext>
              </a:extLst>
            </p:cNvPr>
            <p:cNvSpPr/>
            <p:nvPr/>
          </p:nvSpPr>
          <p:spPr>
            <a:xfrm>
              <a:off x="2752347" y="2724623"/>
              <a:ext cx="360824" cy="516288"/>
            </a:xfrm>
            <a:custGeom>
              <a:avLst/>
              <a:gdLst/>
              <a:ahLst/>
              <a:cxnLst/>
              <a:rect l="l" t="t" r="r" b="b"/>
              <a:pathLst>
                <a:path w="23618" h="33794" extrusionOk="0">
                  <a:moveTo>
                    <a:pt x="16637" y="0"/>
                  </a:moveTo>
                  <a:cubicBezTo>
                    <a:pt x="16626" y="0"/>
                    <a:pt x="16618" y="3"/>
                    <a:pt x="16612" y="8"/>
                  </a:cubicBezTo>
                  <a:cubicBezTo>
                    <a:pt x="16312" y="208"/>
                    <a:pt x="18514" y="2109"/>
                    <a:pt x="20415" y="5879"/>
                  </a:cubicBezTo>
                  <a:cubicBezTo>
                    <a:pt x="21349" y="7780"/>
                    <a:pt x="21849" y="10315"/>
                    <a:pt x="20882" y="12850"/>
                  </a:cubicBezTo>
                  <a:cubicBezTo>
                    <a:pt x="19981" y="15352"/>
                    <a:pt x="17780" y="17721"/>
                    <a:pt x="15045" y="19388"/>
                  </a:cubicBezTo>
                  <a:cubicBezTo>
                    <a:pt x="14377" y="19822"/>
                    <a:pt x="13677" y="20222"/>
                    <a:pt x="13110" y="20389"/>
                  </a:cubicBezTo>
                  <a:cubicBezTo>
                    <a:pt x="12845" y="20482"/>
                    <a:pt x="12612" y="20517"/>
                    <a:pt x="12427" y="20517"/>
                  </a:cubicBezTo>
                  <a:cubicBezTo>
                    <a:pt x="12284" y="20517"/>
                    <a:pt x="12169" y="20496"/>
                    <a:pt x="12092" y="20465"/>
                  </a:cubicBezTo>
                  <a:lnTo>
                    <a:pt x="12092" y="20465"/>
                  </a:lnTo>
                  <a:cubicBezTo>
                    <a:pt x="12076" y="20428"/>
                    <a:pt x="12059" y="20392"/>
                    <a:pt x="12042" y="20356"/>
                  </a:cubicBezTo>
                  <a:lnTo>
                    <a:pt x="12042" y="20356"/>
                  </a:lnTo>
                  <a:lnTo>
                    <a:pt x="11984" y="20386"/>
                  </a:lnTo>
                  <a:lnTo>
                    <a:pt x="11984" y="20386"/>
                  </a:lnTo>
                  <a:cubicBezTo>
                    <a:pt x="11979" y="20376"/>
                    <a:pt x="11976" y="20366"/>
                    <a:pt x="11976" y="20356"/>
                  </a:cubicBezTo>
                  <a:lnTo>
                    <a:pt x="10441" y="21156"/>
                  </a:lnTo>
                  <a:cubicBezTo>
                    <a:pt x="11475" y="23325"/>
                    <a:pt x="10808" y="25893"/>
                    <a:pt x="9607" y="27694"/>
                  </a:cubicBezTo>
                  <a:cubicBezTo>
                    <a:pt x="8440" y="29529"/>
                    <a:pt x="6672" y="30663"/>
                    <a:pt x="5171" y="31464"/>
                  </a:cubicBezTo>
                  <a:cubicBezTo>
                    <a:pt x="2135" y="32965"/>
                    <a:pt x="1" y="33499"/>
                    <a:pt x="101" y="33732"/>
                  </a:cubicBezTo>
                  <a:cubicBezTo>
                    <a:pt x="108" y="33769"/>
                    <a:pt x="223" y="33793"/>
                    <a:pt x="435" y="33793"/>
                  </a:cubicBezTo>
                  <a:cubicBezTo>
                    <a:pt x="1167" y="33793"/>
                    <a:pt x="3058" y="33507"/>
                    <a:pt x="5671" y="32498"/>
                  </a:cubicBezTo>
                  <a:cubicBezTo>
                    <a:pt x="7306" y="31797"/>
                    <a:pt x="9341" y="30663"/>
                    <a:pt x="10875" y="28562"/>
                  </a:cubicBezTo>
                  <a:cubicBezTo>
                    <a:pt x="12062" y="26979"/>
                    <a:pt x="12978" y="24665"/>
                    <a:pt x="12616" y="22265"/>
                  </a:cubicBezTo>
                  <a:lnTo>
                    <a:pt x="12616" y="22265"/>
                  </a:lnTo>
                  <a:cubicBezTo>
                    <a:pt x="12982" y="22262"/>
                    <a:pt x="13321" y="22193"/>
                    <a:pt x="13644" y="22124"/>
                  </a:cubicBezTo>
                  <a:cubicBezTo>
                    <a:pt x="14611" y="21824"/>
                    <a:pt x="15311" y="21390"/>
                    <a:pt x="16045" y="20956"/>
                  </a:cubicBezTo>
                  <a:cubicBezTo>
                    <a:pt x="19047" y="19088"/>
                    <a:pt x="21516" y="16453"/>
                    <a:pt x="22517" y="13384"/>
                  </a:cubicBezTo>
                  <a:cubicBezTo>
                    <a:pt x="23617" y="10315"/>
                    <a:pt x="22817" y="7246"/>
                    <a:pt x="21649" y="5312"/>
                  </a:cubicBezTo>
                  <a:cubicBezTo>
                    <a:pt x="20482" y="3310"/>
                    <a:pt x="19148" y="1976"/>
                    <a:pt x="18214" y="1142"/>
                  </a:cubicBezTo>
                  <a:cubicBezTo>
                    <a:pt x="17351" y="372"/>
                    <a:pt x="16773" y="0"/>
                    <a:pt x="1663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13;p47">
              <a:extLst>
                <a:ext uri="{FF2B5EF4-FFF2-40B4-BE49-F238E27FC236}">
                  <a16:creationId xmlns:a16="http://schemas.microsoft.com/office/drawing/2014/main" id="{116484BD-C6C3-5001-E97F-6798098EDD51}"/>
                </a:ext>
              </a:extLst>
            </p:cNvPr>
            <p:cNvSpPr/>
            <p:nvPr/>
          </p:nvSpPr>
          <p:spPr>
            <a:xfrm>
              <a:off x="2961282" y="3035169"/>
              <a:ext cx="382212" cy="379753"/>
            </a:xfrm>
            <a:custGeom>
              <a:avLst/>
              <a:gdLst/>
              <a:ahLst/>
              <a:cxnLst/>
              <a:rect l="l" t="t" r="r" b="b"/>
              <a:pathLst>
                <a:path w="25018" h="24857" extrusionOk="0">
                  <a:moveTo>
                    <a:pt x="3839" y="0"/>
                  </a:moveTo>
                  <a:cubicBezTo>
                    <a:pt x="2780" y="0"/>
                    <a:pt x="1896" y="221"/>
                    <a:pt x="1302" y="529"/>
                  </a:cubicBezTo>
                  <a:cubicBezTo>
                    <a:pt x="335" y="963"/>
                    <a:pt x="1" y="1396"/>
                    <a:pt x="34" y="1497"/>
                  </a:cubicBezTo>
                  <a:cubicBezTo>
                    <a:pt x="44" y="1526"/>
                    <a:pt x="72" y="1539"/>
                    <a:pt x="117" y="1539"/>
                  </a:cubicBezTo>
                  <a:cubicBezTo>
                    <a:pt x="410" y="1539"/>
                    <a:pt x="1433" y="1003"/>
                    <a:pt x="3022" y="1003"/>
                  </a:cubicBezTo>
                  <a:cubicBezTo>
                    <a:pt x="3688" y="1003"/>
                    <a:pt x="4453" y="1097"/>
                    <a:pt x="5305" y="1363"/>
                  </a:cubicBezTo>
                  <a:cubicBezTo>
                    <a:pt x="6873" y="1830"/>
                    <a:pt x="8640" y="2864"/>
                    <a:pt x="9941" y="4565"/>
                  </a:cubicBezTo>
                  <a:cubicBezTo>
                    <a:pt x="11209" y="6233"/>
                    <a:pt x="12143" y="8702"/>
                    <a:pt x="11509" y="11003"/>
                  </a:cubicBezTo>
                  <a:lnTo>
                    <a:pt x="10642" y="14306"/>
                  </a:lnTo>
                  <a:lnTo>
                    <a:pt x="13010" y="11837"/>
                  </a:lnTo>
                  <a:cubicBezTo>
                    <a:pt x="13444" y="11404"/>
                    <a:pt x="14011" y="11037"/>
                    <a:pt x="14645" y="10837"/>
                  </a:cubicBezTo>
                  <a:cubicBezTo>
                    <a:pt x="15204" y="10625"/>
                    <a:pt x="15774" y="10530"/>
                    <a:pt x="16339" y="10530"/>
                  </a:cubicBezTo>
                  <a:cubicBezTo>
                    <a:pt x="18265" y="10530"/>
                    <a:pt x="20130" y="11638"/>
                    <a:pt x="21316" y="13005"/>
                  </a:cubicBezTo>
                  <a:cubicBezTo>
                    <a:pt x="22951" y="14739"/>
                    <a:pt x="23618" y="16974"/>
                    <a:pt x="23785" y="18809"/>
                  </a:cubicBezTo>
                  <a:cubicBezTo>
                    <a:pt x="24118" y="22578"/>
                    <a:pt x="22517" y="24713"/>
                    <a:pt x="22817" y="24847"/>
                  </a:cubicBezTo>
                  <a:cubicBezTo>
                    <a:pt x="22820" y="24853"/>
                    <a:pt x="22826" y="24856"/>
                    <a:pt x="22834" y="24856"/>
                  </a:cubicBezTo>
                  <a:cubicBezTo>
                    <a:pt x="23047" y="24856"/>
                    <a:pt x="25018" y="22880"/>
                    <a:pt x="24985" y="18809"/>
                  </a:cubicBezTo>
                  <a:cubicBezTo>
                    <a:pt x="24985" y="16741"/>
                    <a:pt x="24352" y="14139"/>
                    <a:pt x="22517" y="11971"/>
                  </a:cubicBezTo>
                  <a:cubicBezTo>
                    <a:pt x="21185" y="10299"/>
                    <a:pt x="18832" y="8792"/>
                    <a:pt x="16224" y="8792"/>
                  </a:cubicBezTo>
                  <a:cubicBezTo>
                    <a:pt x="15500" y="8792"/>
                    <a:pt x="14757" y="8908"/>
                    <a:pt x="14011" y="9169"/>
                  </a:cubicBezTo>
                  <a:cubicBezTo>
                    <a:pt x="13816" y="9236"/>
                    <a:pt x="13625" y="9313"/>
                    <a:pt x="13439" y="9400"/>
                  </a:cubicBezTo>
                  <a:lnTo>
                    <a:pt x="13439" y="9400"/>
                  </a:lnTo>
                  <a:cubicBezTo>
                    <a:pt x="13387" y="7104"/>
                    <a:pt x="12355" y="5035"/>
                    <a:pt x="11142" y="3565"/>
                  </a:cubicBezTo>
                  <a:cubicBezTo>
                    <a:pt x="9508" y="1663"/>
                    <a:pt x="7373" y="563"/>
                    <a:pt x="5605" y="196"/>
                  </a:cubicBezTo>
                  <a:cubicBezTo>
                    <a:pt x="4980" y="59"/>
                    <a:pt x="4386" y="0"/>
                    <a:pt x="383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4;p47">
              <a:extLst>
                <a:ext uri="{FF2B5EF4-FFF2-40B4-BE49-F238E27FC236}">
                  <a16:creationId xmlns:a16="http://schemas.microsoft.com/office/drawing/2014/main" id="{E19FAC16-0A2F-13A8-26B1-302B80FD94DB}"/>
                </a:ext>
              </a:extLst>
            </p:cNvPr>
            <p:cNvSpPr/>
            <p:nvPr/>
          </p:nvSpPr>
          <p:spPr>
            <a:xfrm>
              <a:off x="3103469" y="3285429"/>
              <a:ext cx="69406" cy="201984"/>
            </a:xfrm>
            <a:custGeom>
              <a:avLst/>
              <a:gdLst/>
              <a:ahLst/>
              <a:cxnLst/>
              <a:rect l="l" t="t" r="r" b="b"/>
              <a:pathLst>
                <a:path w="4543" h="13221" extrusionOk="0">
                  <a:moveTo>
                    <a:pt x="1903" y="0"/>
                  </a:moveTo>
                  <a:cubicBezTo>
                    <a:pt x="1875" y="0"/>
                    <a:pt x="1853" y="9"/>
                    <a:pt x="1835" y="26"/>
                  </a:cubicBezTo>
                  <a:cubicBezTo>
                    <a:pt x="1368" y="326"/>
                    <a:pt x="2736" y="3128"/>
                    <a:pt x="2302" y="6764"/>
                  </a:cubicBezTo>
                  <a:cubicBezTo>
                    <a:pt x="1902" y="10367"/>
                    <a:pt x="1" y="12835"/>
                    <a:pt x="368" y="13169"/>
                  </a:cubicBezTo>
                  <a:cubicBezTo>
                    <a:pt x="391" y="13203"/>
                    <a:pt x="432" y="13220"/>
                    <a:pt x="486" y="13220"/>
                  </a:cubicBezTo>
                  <a:cubicBezTo>
                    <a:pt x="1122" y="13220"/>
                    <a:pt x="3668" y="10924"/>
                    <a:pt x="4037" y="6931"/>
                  </a:cubicBezTo>
                  <a:cubicBezTo>
                    <a:pt x="4543" y="2851"/>
                    <a:pt x="2410" y="0"/>
                    <a:pt x="190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15;p47">
              <a:extLst>
                <a:ext uri="{FF2B5EF4-FFF2-40B4-BE49-F238E27FC236}">
                  <a16:creationId xmlns:a16="http://schemas.microsoft.com/office/drawing/2014/main" id="{1A18C468-C729-FD51-4EDA-87E630A9D035}"/>
                </a:ext>
              </a:extLst>
            </p:cNvPr>
            <p:cNvSpPr/>
            <p:nvPr/>
          </p:nvSpPr>
          <p:spPr>
            <a:xfrm>
              <a:off x="3264005" y="3470379"/>
              <a:ext cx="203344" cy="133602"/>
            </a:xfrm>
            <a:custGeom>
              <a:avLst/>
              <a:gdLst/>
              <a:ahLst/>
              <a:cxnLst/>
              <a:rect l="l" t="t" r="r" b="b"/>
              <a:pathLst>
                <a:path w="13310" h="8745" extrusionOk="0">
                  <a:moveTo>
                    <a:pt x="8888" y="0"/>
                  </a:moveTo>
                  <a:cubicBezTo>
                    <a:pt x="8758" y="0"/>
                    <a:pt x="8630" y="9"/>
                    <a:pt x="8506" y="29"/>
                  </a:cubicBezTo>
                  <a:cubicBezTo>
                    <a:pt x="7239" y="162"/>
                    <a:pt x="6138" y="663"/>
                    <a:pt x="5037" y="1396"/>
                  </a:cubicBezTo>
                  <a:cubicBezTo>
                    <a:pt x="2869" y="2898"/>
                    <a:pt x="1635" y="4766"/>
                    <a:pt x="801" y="6100"/>
                  </a:cubicBezTo>
                  <a:cubicBezTo>
                    <a:pt x="400" y="6734"/>
                    <a:pt x="0" y="7367"/>
                    <a:pt x="0" y="8001"/>
                  </a:cubicBezTo>
                  <a:cubicBezTo>
                    <a:pt x="0" y="8530"/>
                    <a:pt x="293" y="8744"/>
                    <a:pt x="432" y="8744"/>
                  </a:cubicBezTo>
                  <a:cubicBezTo>
                    <a:pt x="468" y="8744"/>
                    <a:pt x="494" y="8729"/>
                    <a:pt x="500" y="8702"/>
                  </a:cubicBezTo>
                  <a:cubicBezTo>
                    <a:pt x="567" y="8435"/>
                    <a:pt x="567" y="8035"/>
                    <a:pt x="1835" y="6867"/>
                  </a:cubicBezTo>
                  <a:cubicBezTo>
                    <a:pt x="2902" y="5733"/>
                    <a:pt x="4303" y="4098"/>
                    <a:pt x="6071" y="2864"/>
                  </a:cubicBezTo>
                  <a:cubicBezTo>
                    <a:pt x="6938" y="2230"/>
                    <a:pt x="7972" y="1763"/>
                    <a:pt x="8740" y="1597"/>
                  </a:cubicBezTo>
                  <a:cubicBezTo>
                    <a:pt x="8861" y="1562"/>
                    <a:pt x="8978" y="1546"/>
                    <a:pt x="9093" y="1546"/>
                  </a:cubicBezTo>
                  <a:cubicBezTo>
                    <a:pt x="9641" y="1546"/>
                    <a:pt x="10134" y="1905"/>
                    <a:pt x="10741" y="2264"/>
                  </a:cubicBezTo>
                  <a:cubicBezTo>
                    <a:pt x="11886" y="2918"/>
                    <a:pt x="12675" y="3328"/>
                    <a:pt x="13016" y="3328"/>
                  </a:cubicBezTo>
                  <a:cubicBezTo>
                    <a:pt x="13092" y="3328"/>
                    <a:pt x="13146" y="3307"/>
                    <a:pt x="13176" y="3264"/>
                  </a:cubicBezTo>
                  <a:cubicBezTo>
                    <a:pt x="13310" y="3064"/>
                    <a:pt x="12676" y="2330"/>
                    <a:pt x="11475" y="1330"/>
                  </a:cubicBezTo>
                  <a:cubicBezTo>
                    <a:pt x="11175" y="1063"/>
                    <a:pt x="10875" y="729"/>
                    <a:pt x="10374" y="429"/>
                  </a:cubicBezTo>
                  <a:cubicBezTo>
                    <a:pt x="9998" y="160"/>
                    <a:pt x="9427" y="0"/>
                    <a:pt x="88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16;p47">
              <a:extLst>
                <a:ext uri="{FF2B5EF4-FFF2-40B4-BE49-F238E27FC236}">
                  <a16:creationId xmlns:a16="http://schemas.microsoft.com/office/drawing/2014/main" id="{1ECD2A28-C7B4-C187-DC16-945A321DDF14}"/>
                </a:ext>
              </a:extLst>
            </p:cNvPr>
            <p:cNvSpPr/>
            <p:nvPr/>
          </p:nvSpPr>
          <p:spPr>
            <a:xfrm>
              <a:off x="3295080" y="3649630"/>
              <a:ext cx="242591" cy="222563"/>
            </a:xfrm>
            <a:custGeom>
              <a:avLst/>
              <a:gdLst/>
              <a:ahLst/>
              <a:cxnLst/>
              <a:rect l="l" t="t" r="r" b="b"/>
              <a:pathLst>
                <a:path w="15879" h="14568" extrusionOk="0">
                  <a:moveTo>
                    <a:pt x="15691" y="1"/>
                  </a:moveTo>
                  <a:cubicBezTo>
                    <a:pt x="15480" y="1"/>
                    <a:pt x="15011" y="918"/>
                    <a:pt x="14044" y="2239"/>
                  </a:cubicBezTo>
                  <a:cubicBezTo>
                    <a:pt x="13544" y="2906"/>
                    <a:pt x="12877" y="3674"/>
                    <a:pt x="12043" y="4374"/>
                  </a:cubicBezTo>
                  <a:cubicBezTo>
                    <a:pt x="11579" y="4859"/>
                    <a:pt x="10943" y="5130"/>
                    <a:pt x="10419" y="5130"/>
                  </a:cubicBezTo>
                  <a:cubicBezTo>
                    <a:pt x="10114" y="5130"/>
                    <a:pt x="9847" y="5038"/>
                    <a:pt x="9674" y="4841"/>
                  </a:cubicBezTo>
                  <a:lnTo>
                    <a:pt x="8307" y="5908"/>
                  </a:lnTo>
                  <a:cubicBezTo>
                    <a:pt x="8333" y="5952"/>
                    <a:pt x="8358" y="5996"/>
                    <a:pt x="8383" y="6042"/>
                  </a:cubicBezTo>
                  <a:lnTo>
                    <a:pt x="8383" y="6042"/>
                  </a:lnTo>
                  <a:lnTo>
                    <a:pt x="8340" y="6075"/>
                  </a:lnTo>
                  <a:cubicBezTo>
                    <a:pt x="8377" y="6111"/>
                    <a:pt x="8415" y="6145"/>
                    <a:pt x="8453" y="6178"/>
                  </a:cubicBezTo>
                  <a:lnTo>
                    <a:pt x="8453" y="6178"/>
                  </a:lnTo>
                  <a:cubicBezTo>
                    <a:pt x="8762" y="6807"/>
                    <a:pt x="8932" y="7588"/>
                    <a:pt x="8874" y="8344"/>
                  </a:cubicBezTo>
                  <a:cubicBezTo>
                    <a:pt x="8807" y="9845"/>
                    <a:pt x="8107" y="11246"/>
                    <a:pt x="7106" y="12046"/>
                  </a:cubicBezTo>
                  <a:cubicBezTo>
                    <a:pt x="6039" y="12880"/>
                    <a:pt x="4804" y="13247"/>
                    <a:pt x="3770" y="13314"/>
                  </a:cubicBezTo>
                  <a:cubicBezTo>
                    <a:pt x="3682" y="13316"/>
                    <a:pt x="3594" y="13318"/>
                    <a:pt x="3509" y="13318"/>
                  </a:cubicBezTo>
                  <a:cubicBezTo>
                    <a:pt x="1774" y="13318"/>
                    <a:pt x="666" y="12792"/>
                    <a:pt x="295" y="12792"/>
                  </a:cubicBezTo>
                  <a:cubicBezTo>
                    <a:pt x="229" y="12792"/>
                    <a:pt x="187" y="12808"/>
                    <a:pt x="168" y="12847"/>
                  </a:cubicBezTo>
                  <a:cubicBezTo>
                    <a:pt x="1" y="12980"/>
                    <a:pt x="1135" y="14314"/>
                    <a:pt x="3704" y="14548"/>
                  </a:cubicBezTo>
                  <a:cubicBezTo>
                    <a:pt x="3865" y="14561"/>
                    <a:pt x="4032" y="14568"/>
                    <a:pt x="4204" y="14568"/>
                  </a:cubicBezTo>
                  <a:cubicBezTo>
                    <a:pt x="5377" y="14568"/>
                    <a:pt x="6759" y="14249"/>
                    <a:pt x="8040" y="13347"/>
                  </a:cubicBezTo>
                  <a:cubicBezTo>
                    <a:pt x="9508" y="12313"/>
                    <a:pt x="10542" y="10412"/>
                    <a:pt x="10642" y="8377"/>
                  </a:cubicBezTo>
                  <a:cubicBezTo>
                    <a:pt x="10657" y="7846"/>
                    <a:pt x="10600" y="7315"/>
                    <a:pt x="10477" y="6805"/>
                  </a:cubicBezTo>
                  <a:lnTo>
                    <a:pt x="10477" y="6805"/>
                  </a:lnTo>
                  <a:cubicBezTo>
                    <a:pt x="10698" y="6791"/>
                    <a:pt x="10911" y="6757"/>
                    <a:pt x="11109" y="6709"/>
                  </a:cubicBezTo>
                  <a:cubicBezTo>
                    <a:pt x="11976" y="6476"/>
                    <a:pt x="12543" y="5975"/>
                    <a:pt x="13010" y="5508"/>
                  </a:cubicBezTo>
                  <a:cubicBezTo>
                    <a:pt x="13944" y="4608"/>
                    <a:pt x="14545" y="3674"/>
                    <a:pt x="14978" y="2840"/>
                  </a:cubicBezTo>
                  <a:cubicBezTo>
                    <a:pt x="15812" y="1172"/>
                    <a:pt x="15879" y="38"/>
                    <a:pt x="15712" y="4"/>
                  </a:cubicBezTo>
                  <a:cubicBezTo>
                    <a:pt x="15705" y="2"/>
                    <a:pt x="15698" y="1"/>
                    <a:pt x="15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7;p47">
              <a:extLst>
                <a:ext uri="{FF2B5EF4-FFF2-40B4-BE49-F238E27FC236}">
                  <a16:creationId xmlns:a16="http://schemas.microsoft.com/office/drawing/2014/main" id="{7CA7BAF3-9546-E4B4-A5E2-10580E3E510B}"/>
                </a:ext>
              </a:extLst>
            </p:cNvPr>
            <p:cNvSpPr/>
            <p:nvPr/>
          </p:nvSpPr>
          <p:spPr>
            <a:xfrm>
              <a:off x="3207937" y="2876405"/>
              <a:ext cx="160551" cy="319269"/>
            </a:xfrm>
            <a:custGeom>
              <a:avLst/>
              <a:gdLst/>
              <a:ahLst/>
              <a:cxnLst/>
              <a:rect l="l" t="t" r="r" b="b"/>
              <a:pathLst>
                <a:path w="10509" h="20898" extrusionOk="0">
                  <a:moveTo>
                    <a:pt x="579" y="0"/>
                  </a:moveTo>
                  <a:cubicBezTo>
                    <a:pt x="560" y="0"/>
                    <a:pt x="545" y="5"/>
                    <a:pt x="535" y="13"/>
                  </a:cubicBezTo>
                  <a:cubicBezTo>
                    <a:pt x="334" y="113"/>
                    <a:pt x="1202" y="1448"/>
                    <a:pt x="2536" y="3416"/>
                  </a:cubicBezTo>
                  <a:cubicBezTo>
                    <a:pt x="3170" y="4416"/>
                    <a:pt x="3703" y="5617"/>
                    <a:pt x="3403" y="6952"/>
                  </a:cubicBezTo>
                  <a:cubicBezTo>
                    <a:pt x="3170" y="8319"/>
                    <a:pt x="2236" y="9754"/>
                    <a:pt x="1168" y="11221"/>
                  </a:cubicBezTo>
                  <a:lnTo>
                    <a:pt x="1135" y="11255"/>
                  </a:lnTo>
                  <a:lnTo>
                    <a:pt x="1" y="12756"/>
                  </a:lnTo>
                  <a:lnTo>
                    <a:pt x="1869" y="12689"/>
                  </a:lnTo>
                  <a:cubicBezTo>
                    <a:pt x="1934" y="12686"/>
                    <a:pt x="1999" y="12685"/>
                    <a:pt x="2064" y="12685"/>
                  </a:cubicBezTo>
                  <a:cubicBezTo>
                    <a:pt x="3530" y="12685"/>
                    <a:pt x="4952" y="13396"/>
                    <a:pt x="6038" y="14290"/>
                  </a:cubicBezTo>
                  <a:cubicBezTo>
                    <a:pt x="7139" y="15224"/>
                    <a:pt x="7906" y="16392"/>
                    <a:pt x="8474" y="17426"/>
                  </a:cubicBezTo>
                  <a:cubicBezTo>
                    <a:pt x="9517" y="19480"/>
                    <a:pt x="10019" y="20897"/>
                    <a:pt x="10290" y="20897"/>
                  </a:cubicBezTo>
                  <a:cubicBezTo>
                    <a:pt x="10296" y="20897"/>
                    <a:pt x="10302" y="20896"/>
                    <a:pt x="10308" y="20895"/>
                  </a:cubicBezTo>
                  <a:cubicBezTo>
                    <a:pt x="10508" y="20862"/>
                    <a:pt x="10475" y="19294"/>
                    <a:pt x="9708" y="16925"/>
                  </a:cubicBezTo>
                  <a:cubicBezTo>
                    <a:pt x="9241" y="15758"/>
                    <a:pt x="8507" y="14290"/>
                    <a:pt x="7206" y="13089"/>
                  </a:cubicBezTo>
                  <a:cubicBezTo>
                    <a:pt x="6249" y="12206"/>
                    <a:pt x="4984" y="11412"/>
                    <a:pt x="3506" y="11081"/>
                  </a:cubicBezTo>
                  <a:lnTo>
                    <a:pt x="3506" y="11081"/>
                  </a:lnTo>
                  <a:cubicBezTo>
                    <a:pt x="4286" y="9894"/>
                    <a:pt x="4898" y="8602"/>
                    <a:pt x="5071" y="7218"/>
                  </a:cubicBezTo>
                  <a:cubicBezTo>
                    <a:pt x="5338" y="5284"/>
                    <a:pt x="4371" y="3616"/>
                    <a:pt x="3570" y="2715"/>
                  </a:cubicBezTo>
                  <a:cubicBezTo>
                    <a:pt x="1979" y="905"/>
                    <a:pt x="854" y="0"/>
                    <a:pt x="57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18;p47">
              <a:extLst>
                <a:ext uri="{FF2B5EF4-FFF2-40B4-BE49-F238E27FC236}">
                  <a16:creationId xmlns:a16="http://schemas.microsoft.com/office/drawing/2014/main" id="{CCECAF93-DCC1-2251-8895-BBED737BB89F}"/>
                </a:ext>
              </a:extLst>
            </p:cNvPr>
            <p:cNvSpPr/>
            <p:nvPr/>
          </p:nvSpPr>
          <p:spPr>
            <a:xfrm>
              <a:off x="2012900" y="2761763"/>
              <a:ext cx="701237" cy="130653"/>
            </a:xfrm>
            <a:custGeom>
              <a:avLst/>
              <a:gdLst/>
              <a:ahLst/>
              <a:cxnLst/>
              <a:rect l="l" t="t" r="r" b="b"/>
              <a:pathLst>
                <a:path w="45900" h="8552" extrusionOk="0">
                  <a:moveTo>
                    <a:pt x="138" y="1"/>
                  </a:moveTo>
                  <a:cubicBezTo>
                    <a:pt x="123" y="1"/>
                    <a:pt x="111" y="5"/>
                    <a:pt x="100" y="12"/>
                  </a:cubicBezTo>
                  <a:cubicBezTo>
                    <a:pt x="0" y="79"/>
                    <a:pt x="901" y="2047"/>
                    <a:pt x="3603" y="4515"/>
                  </a:cubicBezTo>
                  <a:cubicBezTo>
                    <a:pt x="5004" y="5683"/>
                    <a:pt x="6939" y="6950"/>
                    <a:pt x="9607" y="7217"/>
                  </a:cubicBezTo>
                  <a:cubicBezTo>
                    <a:pt x="9837" y="7236"/>
                    <a:pt x="10074" y="7245"/>
                    <a:pt x="10317" y="7245"/>
                  </a:cubicBezTo>
                  <a:cubicBezTo>
                    <a:pt x="12409" y="7245"/>
                    <a:pt x="14908" y="6530"/>
                    <a:pt x="16479" y="4505"/>
                  </a:cubicBezTo>
                  <a:lnTo>
                    <a:pt x="16479" y="4505"/>
                  </a:lnTo>
                  <a:cubicBezTo>
                    <a:pt x="17941" y="5880"/>
                    <a:pt x="19834" y="6993"/>
                    <a:pt x="21916" y="7584"/>
                  </a:cubicBezTo>
                  <a:cubicBezTo>
                    <a:pt x="23220" y="7962"/>
                    <a:pt x="24542" y="8139"/>
                    <a:pt x="25834" y="8139"/>
                  </a:cubicBezTo>
                  <a:cubicBezTo>
                    <a:pt x="28498" y="8139"/>
                    <a:pt x="31038" y="7390"/>
                    <a:pt x="33043" y="6118"/>
                  </a:cubicBezTo>
                  <a:lnTo>
                    <a:pt x="33043" y="6118"/>
                  </a:lnTo>
                  <a:cubicBezTo>
                    <a:pt x="33558" y="6944"/>
                    <a:pt x="34342" y="7546"/>
                    <a:pt x="35092" y="7884"/>
                  </a:cubicBezTo>
                  <a:cubicBezTo>
                    <a:pt x="36126" y="8385"/>
                    <a:pt x="37227" y="8551"/>
                    <a:pt x="38228" y="8551"/>
                  </a:cubicBezTo>
                  <a:cubicBezTo>
                    <a:pt x="40229" y="8518"/>
                    <a:pt x="41864" y="7851"/>
                    <a:pt x="43031" y="7084"/>
                  </a:cubicBezTo>
                  <a:cubicBezTo>
                    <a:pt x="45399" y="5549"/>
                    <a:pt x="45900" y="3881"/>
                    <a:pt x="45766" y="3848"/>
                  </a:cubicBezTo>
                  <a:cubicBezTo>
                    <a:pt x="45759" y="3842"/>
                    <a:pt x="45750" y="3839"/>
                    <a:pt x="45740" y="3839"/>
                  </a:cubicBezTo>
                  <a:cubicBezTo>
                    <a:pt x="45522" y="3839"/>
                    <a:pt x="44667" y="5168"/>
                    <a:pt x="42564" y="6283"/>
                  </a:cubicBezTo>
                  <a:cubicBezTo>
                    <a:pt x="41534" y="6829"/>
                    <a:pt x="40200" y="7264"/>
                    <a:pt x="38714" y="7264"/>
                  </a:cubicBezTo>
                  <a:cubicBezTo>
                    <a:pt x="38565" y="7264"/>
                    <a:pt x="38413" y="7260"/>
                    <a:pt x="38261" y="7250"/>
                  </a:cubicBezTo>
                  <a:cubicBezTo>
                    <a:pt x="36693" y="7184"/>
                    <a:pt x="34592" y="6383"/>
                    <a:pt x="34191" y="4715"/>
                  </a:cubicBezTo>
                  <a:lnTo>
                    <a:pt x="33891" y="3548"/>
                  </a:lnTo>
                  <a:lnTo>
                    <a:pt x="32924" y="4248"/>
                  </a:lnTo>
                  <a:cubicBezTo>
                    <a:pt x="31094" y="5545"/>
                    <a:pt x="28606" y="6328"/>
                    <a:pt x="25971" y="6328"/>
                  </a:cubicBezTo>
                  <a:cubicBezTo>
                    <a:pt x="24811" y="6328"/>
                    <a:pt x="23623" y="6176"/>
                    <a:pt x="22450" y="5849"/>
                  </a:cubicBezTo>
                  <a:cubicBezTo>
                    <a:pt x="20281" y="5216"/>
                    <a:pt x="18413" y="4048"/>
                    <a:pt x="17046" y="2547"/>
                  </a:cubicBezTo>
                  <a:lnTo>
                    <a:pt x="16179" y="1580"/>
                  </a:lnTo>
                  <a:lnTo>
                    <a:pt x="15611" y="2714"/>
                  </a:lnTo>
                  <a:cubicBezTo>
                    <a:pt x="14610" y="4779"/>
                    <a:pt x="12201" y="5729"/>
                    <a:pt x="10144" y="5729"/>
                  </a:cubicBezTo>
                  <a:cubicBezTo>
                    <a:pt x="10008" y="5729"/>
                    <a:pt x="9873" y="5724"/>
                    <a:pt x="9741" y="5716"/>
                  </a:cubicBezTo>
                  <a:cubicBezTo>
                    <a:pt x="7539" y="5616"/>
                    <a:pt x="5704" y="4582"/>
                    <a:pt x="4337" y="3615"/>
                  </a:cubicBezTo>
                  <a:cubicBezTo>
                    <a:pt x="1724" y="1671"/>
                    <a:pt x="450" y="1"/>
                    <a:pt x="13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19;p47">
              <a:extLst>
                <a:ext uri="{FF2B5EF4-FFF2-40B4-BE49-F238E27FC236}">
                  <a16:creationId xmlns:a16="http://schemas.microsoft.com/office/drawing/2014/main" id="{56EA9A89-4860-4843-096D-90BF4D38EDC5}"/>
                </a:ext>
              </a:extLst>
            </p:cNvPr>
            <p:cNvSpPr/>
            <p:nvPr/>
          </p:nvSpPr>
          <p:spPr>
            <a:xfrm>
              <a:off x="2613734" y="2637343"/>
              <a:ext cx="198638" cy="120051"/>
            </a:xfrm>
            <a:custGeom>
              <a:avLst/>
              <a:gdLst/>
              <a:ahLst/>
              <a:cxnLst/>
              <a:rect l="l" t="t" r="r" b="b"/>
              <a:pathLst>
                <a:path w="13002" h="7858" extrusionOk="0">
                  <a:moveTo>
                    <a:pt x="5392" y="1"/>
                  </a:moveTo>
                  <a:cubicBezTo>
                    <a:pt x="4074" y="1"/>
                    <a:pt x="2892" y="292"/>
                    <a:pt x="2002" y="717"/>
                  </a:cubicBezTo>
                  <a:cubicBezTo>
                    <a:pt x="401" y="1518"/>
                    <a:pt x="0" y="2685"/>
                    <a:pt x="201" y="2752"/>
                  </a:cubicBezTo>
                  <a:cubicBezTo>
                    <a:pt x="226" y="2770"/>
                    <a:pt x="256" y="2778"/>
                    <a:pt x="292" y="2778"/>
                  </a:cubicBezTo>
                  <a:cubicBezTo>
                    <a:pt x="586" y="2778"/>
                    <a:pt x="1246" y="2216"/>
                    <a:pt x="2435" y="1918"/>
                  </a:cubicBezTo>
                  <a:cubicBezTo>
                    <a:pt x="3025" y="1771"/>
                    <a:pt x="3765" y="1675"/>
                    <a:pt x="4573" y="1675"/>
                  </a:cubicBezTo>
                  <a:cubicBezTo>
                    <a:pt x="5595" y="1675"/>
                    <a:pt x="6726" y="1827"/>
                    <a:pt x="7806" y="2218"/>
                  </a:cubicBezTo>
                  <a:cubicBezTo>
                    <a:pt x="9841" y="2886"/>
                    <a:pt x="11075" y="4420"/>
                    <a:pt x="11609" y="5688"/>
                  </a:cubicBezTo>
                  <a:cubicBezTo>
                    <a:pt x="11909" y="6355"/>
                    <a:pt x="12042" y="6855"/>
                    <a:pt x="12109" y="7322"/>
                  </a:cubicBezTo>
                  <a:cubicBezTo>
                    <a:pt x="12176" y="7422"/>
                    <a:pt x="12209" y="7656"/>
                    <a:pt x="12376" y="7756"/>
                  </a:cubicBezTo>
                  <a:cubicBezTo>
                    <a:pt x="12464" y="7829"/>
                    <a:pt x="12552" y="7857"/>
                    <a:pt x="12629" y="7857"/>
                  </a:cubicBezTo>
                  <a:cubicBezTo>
                    <a:pt x="12726" y="7857"/>
                    <a:pt x="12806" y="7812"/>
                    <a:pt x="12843" y="7756"/>
                  </a:cubicBezTo>
                  <a:cubicBezTo>
                    <a:pt x="13002" y="7597"/>
                    <a:pt x="12908" y="7459"/>
                    <a:pt x="12830" y="7459"/>
                  </a:cubicBezTo>
                  <a:cubicBezTo>
                    <a:pt x="12809" y="7459"/>
                    <a:pt x="12790" y="7468"/>
                    <a:pt x="12776" y="7489"/>
                  </a:cubicBezTo>
                  <a:cubicBezTo>
                    <a:pt x="12746" y="7504"/>
                    <a:pt x="12737" y="7519"/>
                    <a:pt x="12720" y="7519"/>
                  </a:cubicBezTo>
                  <a:cubicBezTo>
                    <a:pt x="12701" y="7519"/>
                    <a:pt x="12672" y="7499"/>
                    <a:pt x="12592" y="7435"/>
                  </a:cubicBezTo>
                  <a:lnTo>
                    <a:pt x="12592" y="7435"/>
                  </a:lnTo>
                  <a:cubicBezTo>
                    <a:pt x="12647" y="7414"/>
                    <a:pt x="12743" y="7362"/>
                    <a:pt x="12743" y="7322"/>
                  </a:cubicBezTo>
                  <a:cubicBezTo>
                    <a:pt x="12876" y="6888"/>
                    <a:pt x="12943" y="6155"/>
                    <a:pt x="12776" y="5321"/>
                  </a:cubicBezTo>
                  <a:cubicBezTo>
                    <a:pt x="12509" y="3653"/>
                    <a:pt x="10942" y="1384"/>
                    <a:pt x="8406" y="517"/>
                  </a:cubicBezTo>
                  <a:cubicBezTo>
                    <a:pt x="7370" y="153"/>
                    <a:pt x="6345" y="1"/>
                    <a:pt x="539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20;p47">
              <a:extLst>
                <a:ext uri="{FF2B5EF4-FFF2-40B4-BE49-F238E27FC236}">
                  <a16:creationId xmlns:a16="http://schemas.microsoft.com/office/drawing/2014/main" id="{A36C3BD9-3B8D-7D5B-64DC-ECDA6907915B}"/>
                </a:ext>
              </a:extLst>
            </p:cNvPr>
            <p:cNvSpPr/>
            <p:nvPr/>
          </p:nvSpPr>
          <p:spPr>
            <a:xfrm>
              <a:off x="2255477" y="2530477"/>
              <a:ext cx="393915" cy="102436"/>
            </a:xfrm>
            <a:custGeom>
              <a:avLst/>
              <a:gdLst/>
              <a:ahLst/>
              <a:cxnLst/>
              <a:rect l="l" t="t" r="r" b="b"/>
              <a:pathLst>
                <a:path w="25784" h="6705" extrusionOk="0">
                  <a:moveTo>
                    <a:pt x="17089" y="0"/>
                  </a:moveTo>
                  <a:cubicBezTo>
                    <a:pt x="15787" y="0"/>
                    <a:pt x="14431" y="135"/>
                    <a:pt x="13110" y="374"/>
                  </a:cubicBezTo>
                  <a:cubicBezTo>
                    <a:pt x="9107" y="1008"/>
                    <a:pt x="5604" y="2342"/>
                    <a:pt x="3336" y="3743"/>
                  </a:cubicBezTo>
                  <a:cubicBezTo>
                    <a:pt x="1034" y="5177"/>
                    <a:pt x="0" y="6511"/>
                    <a:pt x="167" y="6678"/>
                  </a:cubicBezTo>
                  <a:cubicBezTo>
                    <a:pt x="182" y="6696"/>
                    <a:pt x="206" y="6705"/>
                    <a:pt x="239" y="6705"/>
                  </a:cubicBezTo>
                  <a:cubicBezTo>
                    <a:pt x="575" y="6705"/>
                    <a:pt x="1841" y="5818"/>
                    <a:pt x="3936" y="4877"/>
                  </a:cubicBezTo>
                  <a:cubicBezTo>
                    <a:pt x="6171" y="3810"/>
                    <a:pt x="9507" y="2742"/>
                    <a:pt x="13343" y="2175"/>
                  </a:cubicBezTo>
                  <a:cubicBezTo>
                    <a:pt x="14936" y="1870"/>
                    <a:pt x="16466" y="1704"/>
                    <a:pt x="17856" y="1704"/>
                  </a:cubicBezTo>
                  <a:cubicBezTo>
                    <a:pt x="19813" y="1704"/>
                    <a:pt x="21493" y="2034"/>
                    <a:pt x="22683" y="2775"/>
                  </a:cubicBezTo>
                  <a:cubicBezTo>
                    <a:pt x="24722" y="3940"/>
                    <a:pt x="25285" y="5482"/>
                    <a:pt x="25530" y="5482"/>
                  </a:cubicBezTo>
                  <a:cubicBezTo>
                    <a:pt x="25538" y="5482"/>
                    <a:pt x="25545" y="5480"/>
                    <a:pt x="25552" y="5477"/>
                  </a:cubicBezTo>
                  <a:cubicBezTo>
                    <a:pt x="25554" y="5478"/>
                    <a:pt x="25556" y="5478"/>
                    <a:pt x="25558" y="5478"/>
                  </a:cubicBezTo>
                  <a:cubicBezTo>
                    <a:pt x="25784" y="5478"/>
                    <a:pt x="25667" y="3462"/>
                    <a:pt x="23384" y="1708"/>
                  </a:cubicBezTo>
                  <a:cubicBezTo>
                    <a:pt x="21912" y="500"/>
                    <a:pt x="19601" y="0"/>
                    <a:pt x="170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21;p47">
              <a:extLst>
                <a:ext uri="{FF2B5EF4-FFF2-40B4-BE49-F238E27FC236}">
                  <a16:creationId xmlns:a16="http://schemas.microsoft.com/office/drawing/2014/main" id="{1BF388C2-5C13-0FFD-0DCA-F3612327D1DA}"/>
                </a:ext>
              </a:extLst>
            </p:cNvPr>
            <p:cNvSpPr/>
            <p:nvPr/>
          </p:nvSpPr>
          <p:spPr>
            <a:xfrm>
              <a:off x="2305419" y="2439698"/>
              <a:ext cx="97852" cy="133098"/>
            </a:xfrm>
            <a:custGeom>
              <a:avLst/>
              <a:gdLst/>
              <a:ahLst/>
              <a:cxnLst/>
              <a:rect l="l" t="t" r="r" b="b"/>
              <a:pathLst>
                <a:path w="6405" h="8712" extrusionOk="0">
                  <a:moveTo>
                    <a:pt x="618" y="0"/>
                  </a:moveTo>
                  <a:cubicBezTo>
                    <a:pt x="437" y="0"/>
                    <a:pt x="316" y="38"/>
                    <a:pt x="267" y="111"/>
                  </a:cubicBezTo>
                  <a:cubicBezTo>
                    <a:pt x="0" y="612"/>
                    <a:pt x="2335" y="1846"/>
                    <a:pt x="3870" y="3981"/>
                  </a:cubicBezTo>
                  <a:cubicBezTo>
                    <a:pt x="4570" y="5082"/>
                    <a:pt x="4837" y="6282"/>
                    <a:pt x="4770" y="7116"/>
                  </a:cubicBezTo>
                  <a:cubicBezTo>
                    <a:pt x="4737" y="7950"/>
                    <a:pt x="4470" y="8517"/>
                    <a:pt x="4704" y="8684"/>
                  </a:cubicBezTo>
                  <a:cubicBezTo>
                    <a:pt x="4722" y="8702"/>
                    <a:pt x="4751" y="8712"/>
                    <a:pt x="4789" y="8712"/>
                  </a:cubicBezTo>
                  <a:cubicBezTo>
                    <a:pt x="5031" y="8712"/>
                    <a:pt x="5630" y="8329"/>
                    <a:pt x="6005" y="7350"/>
                  </a:cubicBezTo>
                  <a:cubicBezTo>
                    <a:pt x="6405" y="6282"/>
                    <a:pt x="6305" y="4481"/>
                    <a:pt x="5304" y="2980"/>
                  </a:cubicBezTo>
                  <a:cubicBezTo>
                    <a:pt x="4337" y="1512"/>
                    <a:pt x="3002" y="778"/>
                    <a:pt x="2035" y="345"/>
                  </a:cubicBezTo>
                  <a:cubicBezTo>
                    <a:pt x="1422" y="112"/>
                    <a:pt x="930" y="0"/>
                    <a:pt x="61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2;p47">
              <a:extLst>
                <a:ext uri="{FF2B5EF4-FFF2-40B4-BE49-F238E27FC236}">
                  <a16:creationId xmlns:a16="http://schemas.microsoft.com/office/drawing/2014/main" id="{E7F111E6-3A71-4F8B-096B-ED99735996D9}"/>
                </a:ext>
              </a:extLst>
            </p:cNvPr>
            <p:cNvSpPr/>
            <p:nvPr/>
          </p:nvSpPr>
          <p:spPr>
            <a:xfrm>
              <a:off x="2105650" y="2401504"/>
              <a:ext cx="118752" cy="284528"/>
            </a:xfrm>
            <a:custGeom>
              <a:avLst/>
              <a:gdLst/>
              <a:ahLst/>
              <a:cxnLst/>
              <a:rect l="l" t="t" r="r" b="b"/>
              <a:pathLst>
                <a:path w="7773" h="18624" extrusionOk="0">
                  <a:moveTo>
                    <a:pt x="7526" y="1"/>
                  </a:moveTo>
                  <a:cubicBezTo>
                    <a:pt x="7240" y="1"/>
                    <a:pt x="6435" y="754"/>
                    <a:pt x="5304" y="2011"/>
                  </a:cubicBezTo>
                  <a:cubicBezTo>
                    <a:pt x="4170" y="3512"/>
                    <a:pt x="2335" y="5246"/>
                    <a:pt x="1101" y="8149"/>
                  </a:cubicBezTo>
                  <a:cubicBezTo>
                    <a:pt x="0" y="11184"/>
                    <a:pt x="634" y="13853"/>
                    <a:pt x="801" y="15654"/>
                  </a:cubicBezTo>
                  <a:cubicBezTo>
                    <a:pt x="1068" y="17455"/>
                    <a:pt x="1134" y="18589"/>
                    <a:pt x="1401" y="18623"/>
                  </a:cubicBezTo>
                  <a:cubicBezTo>
                    <a:pt x="1405" y="18623"/>
                    <a:pt x="1408" y="18623"/>
                    <a:pt x="1411" y="18623"/>
                  </a:cubicBezTo>
                  <a:cubicBezTo>
                    <a:pt x="1645" y="18623"/>
                    <a:pt x="2003" y="17463"/>
                    <a:pt x="2102" y="15621"/>
                  </a:cubicBezTo>
                  <a:cubicBezTo>
                    <a:pt x="2269" y="13786"/>
                    <a:pt x="1935" y="11184"/>
                    <a:pt x="2802" y="8816"/>
                  </a:cubicBezTo>
                  <a:cubicBezTo>
                    <a:pt x="3770" y="6514"/>
                    <a:pt x="5504" y="4446"/>
                    <a:pt x="6338" y="2811"/>
                  </a:cubicBezTo>
                  <a:cubicBezTo>
                    <a:pt x="7272" y="1244"/>
                    <a:pt x="7773" y="143"/>
                    <a:pt x="7572" y="9"/>
                  </a:cubicBezTo>
                  <a:cubicBezTo>
                    <a:pt x="7559" y="4"/>
                    <a:pt x="7543" y="1"/>
                    <a:pt x="752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3;p47">
              <a:extLst>
                <a:ext uri="{FF2B5EF4-FFF2-40B4-BE49-F238E27FC236}">
                  <a16:creationId xmlns:a16="http://schemas.microsoft.com/office/drawing/2014/main" id="{B5B8D142-7DBD-E16A-3003-F5D74107973D}"/>
                </a:ext>
              </a:extLst>
            </p:cNvPr>
            <p:cNvSpPr/>
            <p:nvPr/>
          </p:nvSpPr>
          <p:spPr>
            <a:xfrm>
              <a:off x="2005170" y="2486095"/>
              <a:ext cx="140752" cy="49255"/>
            </a:xfrm>
            <a:custGeom>
              <a:avLst/>
              <a:gdLst/>
              <a:ahLst/>
              <a:cxnLst/>
              <a:rect l="l" t="t" r="r" b="b"/>
              <a:pathLst>
                <a:path w="9213" h="3224" extrusionOk="0">
                  <a:moveTo>
                    <a:pt x="2768" y="0"/>
                  </a:moveTo>
                  <a:cubicBezTo>
                    <a:pt x="1129" y="0"/>
                    <a:pt x="1" y="499"/>
                    <a:pt x="73" y="810"/>
                  </a:cubicBezTo>
                  <a:cubicBezTo>
                    <a:pt x="173" y="1311"/>
                    <a:pt x="2174" y="1411"/>
                    <a:pt x="4476" y="2045"/>
                  </a:cubicBezTo>
                  <a:cubicBezTo>
                    <a:pt x="6393" y="2510"/>
                    <a:pt x="7928" y="3223"/>
                    <a:pt x="8582" y="3223"/>
                  </a:cubicBezTo>
                  <a:cubicBezTo>
                    <a:pt x="8725" y="3223"/>
                    <a:pt x="8825" y="3189"/>
                    <a:pt x="8879" y="3112"/>
                  </a:cubicBezTo>
                  <a:cubicBezTo>
                    <a:pt x="9213" y="2745"/>
                    <a:pt x="7645" y="977"/>
                    <a:pt x="4909" y="277"/>
                  </a:cubicBezTo>
                  <a:cubicBezTo>
                    <a:pt x="4144" y="78"/>
                    <a:pt x="3416" y="0"/>
                    <a:pt x="27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4;p47">
              <a:extLst>
                <a:ext uri="{FF2B5EF4-FFF2-40B4-BE49-F238E27FC236}">
                  <a16:creationId xmlns:a16="http://schemas.microsoft.com/office/drawing/2014/main" id="{20E14313-844D-425B-F8B4-DCF3D38CF011}"/>
                </a:ext>
              </a:extLst>
            </p:cNvPr>
            <p:cNvSpPr/>
            <p:nvPr/>
          </p:nvSpPr>
          <p:spPr>
            <a:xfrm>
              <a:off x="1586353" y="2564943"/>
              <a:ext cx="147290" cy="336808"/>
            </a:xfrm>
            <a:custGeom>
              <a:avLst/>
              <a:gdLst/>
              <a:ahLst/>
              <a:cxnLst/>
              <a:rect l="l" t="t" r="r" b="b"/>
              <a:pathLst>
                <a:path w="9641" h="22046" extrusionOk="0">
                  <a:moveTo>
                    <a:pt x="5843" y="1"/>
                  </a:moveTo>
                  <a:cubicBezTo>
                    <a:pt x="5526" y="1"/>
                    <a:pt x="4131" y="637"/>
                    <a:pt x="2736" y="2488"/>
                  </a:cubicBezTo>
                  <a:cubicBezTo>
                    <a:pt x="1235" y="4489"/>
                    <a:pt x="0" y="8125"/>
                    <a:pt x="834" y="11994"/>
                  </a:cubicBezTo>
                  <a:cubicBezTo>
                    <a:pt x="1735" y="15830"/>
                    <a:pt x="4103" y="18632"/>
                    <a:pt x="6038" y="20133"/>
                  </a:cubicBezTo>
                  <a:cubicBezTo>
                    <a:pt x="7668" y="21506"/>
                    <a:pt x="8979" y="22045"/>
                    <a:pt x="9404" y="22045"/>
                  </a:cubicBezTo>
                  <a:cubicBezTo>
                    <a:pt x="9475" y="22045"/>
                    <a:pt x="9521" y="22030"/>
                    <a:pt x="9541" y="22001"/>
                  </a:cubicBezTo>
                  <a:cubicBezTo>
                    <a:pt x="9641" y="21801"/>
                    <a:pt x="8473" y="20934"/>
                    <a:pt x="6839" y="19166"/>
                  </a:cubicBezTo>
                  <a:cubicBezTo>
                    <a:pt x="5271" y="17565"/>
                    <a:pt x="3336" y="14930"/>
                    <a:pt x="2602" y="11594"/>
                  </a:cubicBezTo>
                  <a:cubicBezTo>
                    <a:pt x="1902" y="8292"/>
                    <a:pt x="2736" y="5089"/>
                    <a:pt x="3803" y="3155"/>
                  </a:cubicBezTo>
                  <a:cubicBezTo>
                    <a:pt x="4837" y="1153"/>
                    <a:pt x="6071" y="286"/>
                    <a:pt x="5905" y="19"/>
                  </a:cubicBezTo>
                  <a:cubicBezTo>
                    <a:pt x="5896" y="7"/>
                    <a:pt x="5875" y="1"/>
                    <a:pt x="584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25;p47">
              <a:extLst>
                <a:ext uri="{FF2B5EF4-FFF2-40B4-BE49-F238E27FC236}">
                  <a16:creationId xmlns:a16="http://schemas.microsoft.com/office/drawing/2014/main" id="{4B670116-4DB3-1B63-09C1-BEC7CEDFC4A3}"/>
                </a:ext>
              </a:extLst>
            </p:cNvPr>
            <p:cNvSpPr/>
            <p:nvPr/>
          </p:nvSpPr>
          <p:spPr>
            <a:xfrm>
              <a:off x="989598" y="3611711"/>
              <a:ext cx="273483" cy="203466"/>
            </a:xfrm>
            <a:custGeom>
              <a:avLst/>
              <a:gdLst/>
              <a:ahLst/>
              <a:cxnLst/>
              <a:rect l="l" t="t" r="r" b="b"/>
              <a:pathLst>
                <a:path w="17901" h="13318" extrusionOk="0">
                  <a:moveTo>
                    <a:pt x="13442" y="1"/>
                  </a:moveTo>
                  <a:cubicBezTo>
                    <a:pt x="11204" y="1"/>
                    <a:pt x="8335" y="608"/>
                    <a:pt x="5604" y="2520"/>
                  </a:cubicBezTo>
                  <a:cubicBezTo>
                    <a:pt x="2635" y="4621"/>
                    <a:pt x="1034" y="7590"/>
                    <a:pt x="434" y="9758"/>
                  </a:cubicBezTo>
                  <a:cubicBezTo>
                    <a:pt x="100" y="10859"/>
                    <a:pt x="0" y="11793"/>
                    <a:pt x="0" y="12427"/>
                  </a:cubicBezTo>
                  <a:cubicBezTo>
                    <a:pt x="0" y="12794"/>
                    <a:pt x="167" y="13094"/>
                    <a:pt x="400" y="13261"/>
                  </a:cubicBezTo>
                  <a:cubicBezTo>
                    <a:pt x="473" y="13302"/>
                    <a:pt x="536" y="13318"/>
                    <a:pt x="587" y="13318"/>
                  </a:cubicBezTo>
                  <a:cubicBezTo>
                    <a:pt x="701" y="13318"/>
                    <a:pt x="757" y="13240"/>
                    <a:pt x="734" y="13194"/>
                  </a:cubicBezTo>
                  <a:cubicBezTo>
                    <a:pt x="634" y="13094"/>
                    <a:pt x="567" y="12994"/>
                    <a:pt x="734" y="12493"/>
                  </a:cubicBezTo>
                  <a:cubicBezTo>
                    <a:pt x="934" y="11926"/>
                    <a:pt x="1234" y="11126"/>
                    <a:pt x="1635" y="10158"/>
                  </a:cubicBezTo>
                  <a:cubicBezTo>
                    <a:pt x="2469" y="8290"/>
                    <a:pt x="4070" y="5789"/>
                    <a:pt x="6638" y="3987"/>
                  </a:cubicBezTo>
                  <a:cubicBezTo>
                    <a:pt x="9173" y="2153"/>
                    <a:pt x="12009" y="1452"/>
                    <a:pt x="14110" y="1285"/>
                  </a:cubicBezTo>
                  <a:cubicBezTo>
                    <a:pt x="14886" y="1210"/>
                    <a:pt x="15605" y="1173"/>
                    <a:pt x="16127" y="1173"/>
                  </a:cubicBezTo>
                  <a:cubicBezTo>
                    <a:pt x="16301" y="1173"/>
                    <a:pt x="16454" y="1177"/>
                    <a:pt x="16579" y="1185"/>
                  </a:cubicBezTo>
                  <a:cubicBezTo>
                    <a:pt x="17039" y="1272"/>
                    <a:pt x="17251" y="1432"/>
                    <a:pt x="17386" y="1432"/>
                  </a:cubicBezTo>
                  <a:cubicBezTo>
                    <a:pt x="17408" y="1432"/>
                    <a:pt x="17428" y="1428"/>
                    <a:pt x="17446" y="1419"/>
                  </a:cubicBezTo>
                  <a:cubicBezTo>
                    <a:pt x="17901" y="873"/>
                    <a:pt x="16125" y="1"/>
                    <a:pt x="134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26;p47">
              <a:extLst>
                <a:ext uri="{FF2B5EF4-FFF2-40B4-BE49-F238E27FC236}">
                  <a16:creationId xmlns:a16="http://schemas.microsoft.com/office/drawing/2014/main" id="{877D0E37-EDD3-70DD-C8C0-8D9C18082DAE}"/>
                </a:ext>
              </a:extLst>
            </p:cNvPr>
            <p:cNvSpPr/>
            <p:nvPr/>
          </p:nvSpPr>
          <p:spPr>
            <a:xfrm>
              <a:off x="785751" y="3212067"/>
              <a:ext cx="352666" cy="254920"/>
            </a:xfrm>
            <a:custGeom>
              <a:avLst/>
              <a:gdLst/>
              <a:ahLst/>
              <a:cxnLst/>
              <a:rect l="l" t="t" r="r" b="b"/>
              <a:pathLst>
                <a:path w="23084" h="16686" extrusionOk="0">
                  <a:moveTo>
                    <a:pt x="15846" y="0"/>
                  </a:moveTo>
                  <a:cubicBezTo>
                    <a:pt x="15419" y="0"/>
                    <a:pt x="14992" y="50"/>
                    <a:pt x="14577" y="158"/>
                  </a:cubicBezTo>
                  <a:cubicBezTo>
                    <a:pt x="10629" y="1484"/>
                    <a:pt x="8242" y="4476"/>
                    <a:pt x="7003" y="7340"/>
                  </a:cubicBezTo>
                  <a:lnTo>
                    <a:pt x="7003" y="7340"/>
                  </a:lnTo>
                  <a:cubicBezTo>
                    <a:pt x="6745" y="7312"/>
                    <a:pt x="6494" y="7298"/>
                    <a:pt x="6250" y="7298"/>
                  </a:cubicBezTo>
                  <a:cubicBezTo>
                    <a:pt x="3517" y="7298"/>
                    <a:pt x="1669" y="9002"/>
                    <a:pt x="934" y="10265"/>
                  </a:cubicBezTo>
                  <a:cubicBezTo>
                    <a:pt x="0" y="11800"/>
                    <a:pt x="167" y="12834"/>
                    <a:pt x="301" y="12834"/>
                  </a:cubicBezTo>
                  <a:cubicBezTo>
                    <a:pt x="306" y="12836"/>
                    <a:pt x="311" y="12837"/>
                    <a:pt x="317" y="12837"/>
                  </a:cubicBezTo>
                  <a:cubicBezTo>
                    <a:pt x="479" y="12837"/>
                    <a:pt x="666" y="11896"/>
                    <a:pt x="1601" y="10799"/>
                  </a:cubicBezTo>
                  <a:cubicBezTo>
                    <a:pt x="2355" y="9906"/>
                    <a:pt x="3949" y="8756"/>
                    <a:pt x="5857" y="8756"/>
                  </a:cubicBezTo>
                  <a:cubicBezTo>
                    <a:pt x="6053" y="8756"/>
                    <a:pt x="6253" y="8768"/>
                    <a:pt x="6456" y="8794"/>
                  </a:cubicBezTo>
                  <a:lnTo>
                    <a:pt x="6456" y="8794"/>
                  </a:lnTo>
                  <a:lnTo>
                    <a:pt x="5471" y="11600"/>
                  </a:lnTo>
                  <a:lnTo>
                    <a:pt x="7773" y="9298"/>
                  </a:lnTo>
                  <a:cubicBezTo>
                    <a:pt x="8001" y="9043"/>
                    <a:pt x="8121" y="8767"/>
                    <a:pt x="8142" y="8499"/>
                  </a:cubicBezTo>
                  <a:lnTo>
                    <a:pt x="8142" y="8499"/>
                  </a:lnTo>
                  <a:cubicBezTo>
                    <a:pt x="8676" y="7259"/>
                    <a:pt x="9449" y="6012"/>
                    <a:pt x="10508" y="4895"/>
                  </a:cubicBezTo>
                  <a:cubicBezTo>
                    <a:pt x="11742" y="3627"/>
                    <a:pt x="13276" y="2426"/>
                    <a:pt x="14944" y="1959"/>
                  </a:cubicBezTo>
                  <a:cubicBezTo>
                    <a:pt x="15261" y="1870"/>
                    <a:pt x="15575" y="1829"/>
                    <a:pt x="15884" y="1829"/>
                  </a:cubicBezTo>
                  <a:cubicBezTo>
                    <a:pt x="17879" y="1829"/>
                    <a:pt x="19639" y="3566"/>
                    <a:pt x="20448" y="5329"/>
                  </a:cubicBezTo>
                  <a:cubicBezTo>
                    <a:pt x="21416" y="7463"/>
                    <a:pt x="21449" y="9665"/>
                    <a:pt x="21015" y="11433"/>
                  </a:cubicBezTo>
                  <a:cubicBezTo>
                    <a:pt x="20248" y="14969"/>
                    <a:pt x="18113" y="16470"/>
                    <a:pt x="18347" y="16670"/>
                  </a:cubicBezTo>
                  <a:cubicBezTo>
                    <a:pt x="18351" y="16680"/>
                    <a:pt x="18364" y="16685"/>
                    <a:pt x="18386" y="16685"/>
                  </a:cubicBezTo>
                  <a:cubicBezTo>
                    <a:pt x="18720" y="16685"/>
                    <a:pt x="21061" y="15431"/>
                    <a:pt x="22283" y="11733"/>
                  </a:cubicBezTo>
                  <a:cubicBezTo>
                    <a:pt x="22917" y="9798"/>
                    <a:pt x="23083" y="7230"/>
                    <a:pt x="21983" y="4628"/>
                  </a:cubicBezTo>
                  <a:cubicBezTo>
                    <a:pt x="21449" y="3327"/>
                    <a:pt x="20582" y="2093"/>
                    <a:pt x="19314" y="1159"/>
                  </a:cubicBezTo>
                  <a:cubicBezTo>
                    <a:pt x="18412" y="457"/>
                    <a:pt x="17133" y="0"/>
                    <a:pt x="1584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27;p47">
              <a:extLst>
                <a:ext uri="{FF2B5EF4-FFF2-40B4-BE49-F238E27FC236}">
                  <a16:creationId xmlns:a16="http://schemas.microsoft.com/office/drawing/2014/main" id="{F89E64F7-5FA0-3270-D622-F43511B289C7}"/>
                </a:ext>
              </a:extLst>
            </p:cNvPr>
            <p:cNvSpPr/>
            <p:nvPr/>
          </p:nvSpPr>
          <p:spPr>
            <a:xfrm>
              <a:off x="1145536" y="2747386"/>
              <a:ext cx="396787" cy="354744"/>
            </a:xfrm>
            <a:custGeom>
              <a:avLst/>
              <a:gdLst/>
              <a:ahLst/>
              <a:cxnLst/>
              <a:rect l="l" t="t" r="r" b="b"/>
              <a:pathLst>
                <a:path w="25972" h="23220" extrusionOk="0">
                  <a:moveTo>
                    <a:pt x="24308" y="0"/>
                  </a:moveTo>
                  <a:cubicBezTo>
                    <a:pt x="24008" y="0"/>
                    <a:pt x="23666" y="34"/>
                    <a:pt x="23284" y="119"/>
                  </a:cubicBezTo>
                  <a:cubicBezTo>
                    <a:pt x="22416" y="286"/>
                    <a:pt x="21316" y="786"/>
                    <a:pt x="20482" y="1820"/>
                  </a:cubicBezTo>
                  <a:cubicBezTo>
                    <a:pt x="19841" y="2621"/>
                    <a:pt x="19372" y="3763"/>
                    <a:pt x="19397" y="5041"/>
                  </a:cubicBezTo>
                  <a:lnTo>
                    <a:pt x="19397" y="5041"/>
                  </a:lnTo>
                  <a:cubicBezTo>
                    <a:pt x="19352" y="5041"/>
                    <a:pt x="19307" y="5040"/>
                    <a:pt x="19262" y="5040"/>
                  </a:cubicBezTo>
                  <a:cubicBezTo>
                    <a:pt x="15974" y="5040"/>
                    <a:pt x="12357" y="7351"/>
                    <a:pt x="10641" y="10993"/>
                  </a:cubicBezTo>
                  <a:cubicBezTo>
                    <a:pt x="9200" y="13964"/>
                    <a:pt x="9108" y="17064"/>
                    <a:pt x="9403" y="19699"/>
                  </a:cubicBezTo>
                  <a:lnTo>
                    <a:pt x="9403" y="19699"/>
                  </a:lnTo>
                  <a:cubicBezTo>
                    <a:pt x="8959" y="19650"/>
                    <a:pt x="8526" y="19628"/>
                    <a:pt x="8106" y="19628"/>
                  </a:cubicBezTo>
                  <a:cubicBezTo>
                    <a:pt x="5694" y="19628"/>
                    <a:pt x="3699" y="20371"/>
                    <a:pt x="2402" y="21134"/>
                  </a:cubicBezTo>
                  <a:cubicBezTo>
                    <a:pt x="668" y="22135"/>
                    <a:pt x="0" y="23136"/>
                    <a:pt x="101" y="23202"/>
                  </a:cubicBezTo>
                  <a:cubicBezTo>
                    <a:pt x="112" y="23214"/>
                    <a:pt x="129" y="23219"/>
                    <a:pt x="152" y="23219"/>
                  </a:cubicBezTo>
                  <a:cubicBezTo>
                    <a:pt x="391" y="23219"/>
                    <a:pt x="1249" y="22608"/>
                    <a:pt x="2802" y="21968"/>
                  </a:cubicBezTo>
                  <a:cubicBezTo>
                    <a:pt x="3934" y="21470"/>
                    <a:pt x="5542" y="21034"/>
                    <a:pt x="7386" y="21034"/>
                  </a:cubicBezTo>
                  <a:cubicBezTo>
                    <a:pt x="8260" y="21034"/>
                    <a:pt x="9187" y="21132"/>
                    <a:pt x="10141" y="21368"/>
                  </a:cubicBezTo>
                  <a:lnTo>
                    <a:pt x="11242" y="21668"/>
                  </a:lnTo>
                  <a:lnTo>
                    <a:pt x="11108" y="20500"/>
                  </a:lnTo>
                  <a:cubicBezTo>
                    <a:pt x="10808" y="17832"/>
                    <a:pt x="10908" y="14563"/>
                    <a:pt x="12276" y="11694"/>
                  </a:cubicBezTo>
                  <a:cubicBezTo>
                    <a:pt x="13760" y="8442"/>
                    <a:pt x="16947" y="6505"/>
                    <a:pt x="19688" y="6505"/>
                  </a:cubicBezTo>
                  <a:cubicBezTo>
                    <a:pt x="19843" y="6505"/>
                    <a:pt x="19996" y="6511"/>
                    <a:pt x="20148" y="6524"/>
                  </a:cubicBezTo>
                  <a:lnTo>
                    <a:pt x="21249" y="6590"/>
                  </a:lnTo>
                  <a:lnTo>
                    <a:pt x="20949" y="5556"/>
                  </a:lnTo>
                  <a:cubicBezTo>
                    <a:pt x="20615" y="4422"/>
                    <a:pt x="20915" y="3255"/>
                    <a:pt x="21449" y="2454"/>
                  </a:cubicBezTo>
                  <a:cubicBezTo>
                    <a:pt x="21983" y="1620"/>
                    <a:pt x="22783" y="1086"/>
                    <a:pt x="23484" y="853"/>
                  </a:cubicBezTo>
                  <a:cubicBezTo>
                    <a:pt x="24247" y="604"/>
                    <a:pt x="24878" y="573"/>
                    <a:pt x="25306" y="573"/>
                  </a:cubicBezTo>
                  <a:cubicBezTo>
                    <a:pt x="25451" y="573"/>
                    <a:pt x="25572" y="577"/>
                    <a:pt x="25668" y="577"/>
                  </a:cubicBezTo>
                  <a:cubicBezTo>
                    <a:pt x="25822" y="577"/>
                    <a:pt x="25909" y="567"/>
                    <a:pt x="25919" y="519"/>
                  </a:cubicBezTo>
                  <a:cubicBezTo>
                    <a:pt x="25972" y="467"/>
                    <a:pt x="25424" y="0"/>
                    <a:pt x="2430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28;p47">
              <a:extLst>
                <a:ext uri="{FF2B5EF4-FFF2-40B4-BE49-F238E27FC236}">
                  <a16:creationId xmlns:a16="http://schemas.microsoft.com/office/drawing/2014/main" id="{834C8D9C-A28A-305F-C6AA-D750F368644F}"/>
                </a:ext>
              </a:extLst>
            </p:cNvPr>
            <p:cNvSpPr/>
            <p:nvPr/>
          </p:nvSpPr>
          <p:spPr>
            <a:xfrm>
              <a:off x="1786625" y="2532096"/>
              <a:ext cx="114688" cy="207499"/>
            </a:xfrm>
            <a:custGeom>
              <a:avLst/>
              <a:gdLst/>
              <a:ahLst/>
              <a:cxnLst/>
              <a:rect l="l" t="t" r="r" b="b"/>
              <a:pathLst>
                <a:path w="7507" h="13582" extrusionOk="0">
                  <a:moveTo>
                    <a:pt x="529" y="1"/>
                  </a:moveTo>
                  <a:cubicBezTo>
                    <a:pt x="482" y="1"/>
                    <a:pt x="449" y="12"/>
                    <a:pt x="434" y="34"/>
                  </a:cubicBezTo>
                  <a:cubicBezTo>
                    <a:pt x="1" y="435"/>
                    <a:pt x="2703" y="2870"/>
                    <a:pt x="4637" y="6405"/>
                  </a:cubicBezTo>
                  <a:cubicBezTo>
                    <a:pt x="6639" y="10041"/>
                    <a:pt x="5671" y="13410"/>
                    <a:pt x="6105" y="13577"/>
                  </a:cubicBezTo>
                  <a:cubicBezTo>
                    <a:pt x="6113" y="13580"/>
                    <a:pt x="6123" y="13581"/>
                    <a:pt x="6132" y="13581"/>
                  </a:cubicBezTo>
                  <a:cubicBezTo>
                    <a:pt x="6360" y="13581"/>
                    <a:pt x="6982" y="12846"/>
                    <a:pt x="7206" y="11376"/>
                  </a:cubicBezTo>
                  <a:cubicBezTo>
                    <a:pt x="7506" y="9875"/>
                    <a:pt x="7306" y="7640"/>
                    <a:pt x="6205" y="5572"/>
                  </a:cubicBezTo>
                  <a:cubicBezTo>
                    <a:pt x="4137" y="1743"/>
                    <a:pt x="1125" y="1"/>
                    <a:pt x="52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9;p47">
              <a:extLst>
                <a:ext uri="{FF2B5EF4-FFF2-40B4-BE49-F238E27FC236}">
                  <a16:creationId xmlns:a16="http://schemas.microsoft.com/office/drawing/2014/main" id="{C450D77F-FAFD-6CA8-0073-FCE4DD186007}"/>
                </a:ext>
              </a:extLst>
            </p:cNvPr>
            <p:cNvSpPr/>
            <p:nvPr/>
          </p:nvSpPr>
          <p:spPr>
            <a:xfrm>
              <a:off x="1235734" y="2986403"/>
              <a:ext cx="354194" cy="304022"/>
            </a:xfrm>
            <a:custGeom>
              <a:avLst/>
              <a:gdLst/>
              <a:ahLst/>
              <a:cxnLst/>
              <a:rect l="l" t="t" r="r" b="b"/>
              <a:pathLst>
                <a:path w="23184" h="19900" extrusionOk="0">
                  <a:moveTo>
                    <a:pt x="22854" y="0"/>
                  </a:moveTo>
                  <a:cubicBezTo>
                    <a:pt x="22294" y="0"/>
                    <a:pt x="20609" y="396"/>
                    <a:pt x="18681" y="2053"/>
                  </a:cubicBezTo>
                  <a:cubicBezTo>
                    <a:pt x="16615" y="3754"/>
                    <a:pt x="14384" y="7447"/>
                    <a:pt x="14883" y="11796"/>
                  </a:cubicBezTo>
                  <a:lnTo>
                    <a:pt x="14883" y="11796"/>
                  </a:lnTo>
                  <a:cubicBezTo>
                    <a:pt x="14738" y="11774"/>
                    <a:pt x="14592" y="11752"/>
                    <a:pt x="14444" y="11727"/>
                  </a:cubicBezTo>
                  <a:cubicBezTo>
                    <a:pt x="13707" y="11649"/>
                    <a:pt x="12978" y="11612"/>
                    <a:pt x="12262" y="11612"/>
                  </a:cubicBezTo>
                  <a:cubicBezTo>
                    <a:pt x="8051" y="11612"/>
                    <a:pt x="4292" y="12905"/>
                    <a:pt x="2069" y="14929"/>
                  </a:cubicBezTo>
                  <a:cubicBezTo>
                    <a:pt x="768" y="16097"/>
                    <a:pt x="234" y="17498"/>
                    <a:pt x="101" y="18432"/>
                  </a:cubicBezTo>
                  <a:cubicBezTo>
                    <a:pt x="1" y="19399"/>
                    <a:pt x="167" y="19899"/>
                    <a:pt x="268" y="19899"/>
                  </a:cubicBezTo>
                  <a:cubicBezTo>
                    <a:pt x="270" y="19900"/>
                    <a:pt x="272" y="19900"/>
                    <a:pt x="274" y="19900"/>
                  </a:cubicBezTo>
                  <a:cubicBezTo>
                    <a:pt x="567" y="19900"/>
                    <a:pt x="552" y="17717"/>
                    <a:pt x="2903" y="15863"/>
                  </a:cubicBezTo>
                  <a:cubicBezTo>
                    <a:pt x="4827" y="14379"/>
                    <a:pt x="8177" y="13348"/>
                    <a:pt x="11853" y="13348"/>
                  </a:cubicBezTo>
                  <a:cubicBezTo>
                    <a:pt x="12639" y="13348"/>
                    <a:pt x="13439" y="13395"/>
                    <a:pt x="14244" y="13495"/>
                  </a:cubicBezTo>
                  <a:cubicBezTo>
                    <a:pt x="14778" y="13528"/>
                    <a:pt x="15345" y="13662"/>
                    <a:pt x="15845" y="13728"/>
                  </a:cubicBezTo>
                  <a:lnTo>
                    <a:pt x="17246" y="14029"/>
                  </a:lnTo>
                  <a:lnTo>
                    <a:pt x="16913" y="12661"/>
                  </a:lnTo>
                  <a:cubicBezTo>
                    <a:pt x="15912" y="8591"/>
                    <a:pt x="17747" y="4822"/>
                    <a:pt x="19581" y="2887"/>
                  </a:cubicBezTo>
                  <a:cubicBezTo>
                    <a:pt x="21416" y="886"/>
                    <a:pt x="23184" y="352"/>
                    <a:pt x="23050" y="52"/>
                  </a:cubicBezTo>
                  <a:cubicBezTo>
                    <a:pt x="23050" y="21"/>
                    <a:pt x="22981" y="0"/>
                    <a:pt x="2285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0;p47">
              <a:extLst>
                <a:ext uri="{FF2B5EF4-FFF2-40B4-BE49-F238E27FC236}">
                  <a16:creationId xmlns:a16="http://schemas.microsoft.com/office/drawing/2014/main" id="{CB4A1061-381F-928B-3594-A8A30ABFC897}"/>
                </a:ext>
              </a:extLst>
            </p:cNvPr>
            <p:cNvSpPr/>
            <p:nvPr/>
          </p:nvSpPr>
          <p:spPr>
            <a:xfrm rot="-6299705">
              <a:off x="1761825" y="4044136"/>
              <a:ext cx="233350" cy="289055"/>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31;p47">
              <a:extLst>
                <a:ext uri="{FF2B5EF4-FFF2-40B4-BE49-F238E27FC236}">
                  <a16:creationId xmlns:a16="http://schemas.microsoft.com/office/drawing/2014/main" id="{54367552-073E-E329-6A8D-823EDA3E8128}"/>
                </a:ext>
              </a:extLst>
            </p:cNvPr>
            <p:cNvSpPr/>
            <p:nvPr/>
          </p:nvSpPr>
          <p:spPr>
            <a:xfrm rot="845593">
              <a:off x="1681213" y="2619000"/>
              <a:ext cx="129975" cy="156725"/>
            </a:xfrm>
            <a:custGeom>
              <a:avLst/>
              <a:gdLst/>
              <a:ahLst/>
              <a:cxnLst/>
              <a:rect l="l" t="t" r="r" b="b"/>
              <a:pathLst>
                <a:path w="5199" h="6269" extrusionOk="0">
                  <a:moveTo>
                    <a:pt x="1909" y="0"/>
                  </a:moveTo>
                  <a:cubicBezTo>
                    <a:pt x="1567" y="0"/>
                    <a:pt x="1230" y="78"/>
                    <a:pt x="943" y="242"/>
                  </a:cubicBezTo>
                  <a:lnTo>
                    <a:pt x="1125" y="212"/>
                  </a:lnTo>
                  <a:lnTo>
                    <a:pt x="1125" y="212"/>
                  </a:lnTo>
                  <a:cubicBezTo>
                    <a:pt x="548" y="546"/>
                    <a:pt x="183" y="1185"/>
                    <a:pt x="92" y="1884"/>
                  </a:cubicBezTo>
                  <a:cubicBezTo>
                    <a:pt x="1" y="2552"/>
                    <a:pt x="153" y="3221"/>
                    <a:pt x="365" y="3859"/>
                  </a:cubicBezTo>
                  <a:cubicBezTo>
                    <a:pt x="639" y="4619"/>
                    <a:pt x="1095" y="5379"/>
                    <a:pt x="1764" y="5835"/>
                  </a:cubicBezTo>
                  <a:cubicBezTo>
                    <a:pt x="2178" y="6105"/>
                    <a:pt x="2666" y="6269"/>
                    <a:pt x="3141" y="6269"/>
                  </a:cubicBezTo>
                  <a:cubicBezTo>
                    <a:pt x="3468" y="6269"/>
                    <a:pt x="3788" y="6191"/>
                    <a:pt x="4074" y="6018"/>
                  </a:cubicBezTo>
                  <a:cubicBezTo>
                    <a:pt x="4742" y="5653"/>
                    <a:pt x="5107" y="4893"/>
                    <a:pt x="5168" y="4163"/>
                  </a:cubicBezTo>
                  <a:cubicBezTo>
                    <a:pt x="5198" y="3404"/>
                    <a:pt x="4955" y="2674"/>
                    <a:pt x="4590" y="2036"/>
                  </a:cubicBezTo>
                  <a:cubicBezTo>
                    <a:pt x="4226" y="1337"/>
                    <a:pt x="3739" y="698"/>
                    <a:pt x="3101" y="334"/>
                  </a:cubicBezTo>
                  <a:cubicBezTo>
                    <a:pt x="2750" y="116"/>
                    <a:pt x="2326" y="0"/>
                    <a:pt x="190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32;p47">
              <a:extLst>
                <a:ext uri="{FF2B5EF4-FFF2-40B4-BE49-F238E27FC236}">
                  <a16:creationId xmlns:a16="http://schemas.microsoft.com/office/drawing/2014/main" id="{2FD3AC2B-938B-AB88-6AC4-F39F1090E378}"/>
                </a:ext>
              </a:extLst>
            </p:cNvPr>
            <p:cNvSpPr/>
            <p:nvPr/>
          </p:nvSpPr>
          <p:spPr>
            <a:xfrm rot="8250634">
              <a:off x="924829" y="2871402"/>
              <a:ext cx="456432" cy="168824"/>
            </a:xfrm>
            <a:custGeom>
              <a:avLst/>
              <a:gdLst/>
              <a:ahLst/>
              <a:cxnLst/>
              <a:rect l="l" t="t" r="r" b="b"/>
              <a:pathLst>
                <a:path w="29453" h="10894" extrusionOk="0">
                  <a:moveTo>
                    <a:pt x="25247" y="0"/>
                  </a:moveTo>
                  <a:cubicBezTo>
                    <a:pt x="25169" y="0"/>
                    <a:pt x="25091" y="2"/>
                    <a:pt x="25014" y="5"/>
                  </a:cubicBezTo>
                  <a:cubicBezTo>
                    <a:pt x="23616" y="96"/>
                    <a:pt x="22248" y="2042"/>
                    <a:pt x="20880" y="2437"/>
                  </a:cubicBezTo>
                  <a:cubicBezTo>
                    <a:pt x="19860" y="2748"/>
                    <a:pt x="18985" y="2859"/>
                    <a:pt x="18160" y="2859"/>
                  </a:cubicBezTo>
                  <a:cubicBezTo>
                    <a:pt x="16100" y="2859"/>
                    <a:pt x="14351" y="2167"/>
                    <a:pt x="11420" y="2167"/>
                  </a:cubicBezTo>
                  <a:cubicBezTo>
                    <a:pt x="10246" y="2167"/>
                    <a:pt x="8882" y="2278"/>
                    <a:pt x="7233" y="2589"/>
                  </a:cubicBezTo>
                  <a:cubicBezTo>
                    <a:pt x="5683" y="2893"/>
                    <a:pt x="4041" y="3166"/>
                    <a:pt x="2673" y="3957"/>
                  </a:cubicBezTo>
                  <a:cubicBezTo>
                    <a:pt x="1275" y="4777"/>
                    <a:pt x="151" y="6175"/>
                    <a:pt x="59" y="7756"/>
                  </a:cubicBezTo>
                  <a:cubicBezTo>
                    <a:pt x="1" y="9310"/>
                    <a:pt x="1272" y="10893"/>
                    <a:pt x="2781" y="10893"/>
                  </a:cubicBezTo>
                  <a:cubicBezTo>
                    <a:pt x="2836" y="10893"/>
                    <a:pt x="2891" y="10891"/>
                    <a:pt x="2947" y="10887"/>
                  </a:cubicBezTo>
                  <a:cubicBezTo>
                    <a:pt x="4862" y="10735"/>
                    <a:pt x="5804" y="8516"/>
                    <a:pt x="7385" y="7513"/>
                  </a:cubicBezTo>
                  <a:cubicBezTo>
                    <a:pt x="8218" y="6957"/>
                    <a:pt x="9191" y="6739"/>
                    <a:pt x="10184" y="6739"/>
                  </a:cubicBezTo>
                  <a:cubicBezTo>
                    <a:pt x="10928" y="6739"/>
                    <a:pt x="11684" y="6861"/>
                    <a:pt x="12400" y="7057"/>
                  </a:cubicBezTo>
                  <a:cubicBezTo>
                    <a:pt x="14072" y="7513"/>
                    <a:pt x="15652" y="8303"/>
                    <a:pt x="17294" y="8759"/>
                  </a:cubicBezTo>
                  <a:cubicBezTo>
                    <a:pt x="18314" y="9034"/>
                    <a:pt x="19374" y="9171"/>
                    <a:pt x="20434" y="9171"/>
                  </a:cubicBezTo>
                  <a:cubicBezTo>
                    <a:pt x="22186" y="9171"/>
                    <a:pt x="23941" y="8798"/>
                    <a:pt x="25531" y="8060"/>
                  </a:cubicBezTo>
                  <a:cubicBezTo>
                    <a:pt x="26777" y="7513"/>
                    <a:pt x="27932" y="6662"/>
                    <a:pt x="28631" y="5476"/>
                  </a:cubicBezTo>
                  <a:cubicBezTo>
                    <a:pt x="29361" y="4352"/>
                    <a:pt x="29452" y="2801"/>
                    <a:pt x="28753" y="1616"/>
                  </a:cubicBezTo>
                  <a:cubicBezTo>
                    <a:pt x="27978" y="496"/>
                    <a:pt x="26578" y="0"/>
                    <a:pt x="25247"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33;p47">
              <a:extLst>
                <a:ext uri="{FF2B5EF4-FFF2-40B4-BE49-F238E27FC236}">
                  <a16:creationId xmlns:a16="http://schemas.microsoft.com/office/drawing/2014/main" id="{31DBC82F-768C-CD1E-4957-02A3E98963BB}"/>
                </a:ext>
              </a:extLst>
            </p:cNvPr>
            <p:cNvSpPr/>
            <p:nvPr/>
          </p:nvSpPr>
          <p:spPr>
            <a:xfrm>
              <a:off x="3342713" y="3550925"/>
              <a:ext cx="147306" cy="146750"/>
            </a:xfrm>
            <a:custGeom>
              <a:avLst/>
              <a:gdLst/>
              <a:ahLst/>
              <a:cxnLst/>
              <a:rect l="l" t="t" r="r" b="b"/>
              <a:pathLst>
                <a:path w="6475" h="5870" extrusionOk="0">
                  <a:moveTo>
                    <a:pt x="3229" y="0"/>
                  </a:moveTo>
                  <a:cubicBezTo>
                    <a:pt x="2509" y="0"/>
                    <a:pt x="1786" y="267"/>
                    <a:pt x="1216" y="807"/>
                  </a:cubicBezTo>
                  <a:cubicBezTo>
                    <a:pt x="61" y="1901"/>
                    <a:pt x="1" y="3755"/>
                    <a:pt x="1095" y="4941"/>
                  </a:cubicBezTo>
                  <a:cubicBezTo>
                    <a:pt x="1663" y="5557"/>
                    <a:pt x="2437" y="5869"/>
                    <a:pt x="3216" y="5869"/>
                  </a:cubicBezTo>
                  <a:cubicBezTo>
                    <a:pt x="3936" y="5869"/>
                    <a:pt x="4659" y="5603"/>
                    <a:pt x="5229" y="5062"/>
                  </a:cubicBezTo>
                  <a:cubicBezTo>
                    <a:pt x="6414" y="3968"/>
                    <a:pt x="6475" y="2114"/>
                    <a:pt x="5350" y="929"/>
                  </a:cubicBezTo>
                  <a:cubicBezTo>
                    <a:pt x="4781" y="313"/>
                    <a:pt x="4008" y="0"/>
                    <a:pt x="322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34;p47">
              <a:extLst>
                <a:ext uri="{FF2B5EF4-FFF2-40B4-BE49-F238E27FC236}">
                  <a16:creationId xmlns:a16="http://schemas.microsoft.com/office/drawing/2014/main" id="{2DCF021D-2D1C-4107-5E44-19C2CFA5B96A}"/>
                </a:ext>
              </a:extLst>
            </p:cNvPr>
            <p:cNvSpPr/>
            <p:nvPr/>
          </p:nvSpPr>
          <p:spPr>
            <a:xfrm rot="8369143">
              <a:off x="2801879" y="2814693"/>
              <a:ext cx="233311" cy="163166"/>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35;p47">
              <a:extLst>
                <a:ext uri="{FF2B5EF4-FFF2-40B4-BE49-F238E27FC236}">
                  <a16:creationId xmlns:a16="http://schemas.microsoft.com/office/drawing/2014/main" id="{0B86AE08-884C-F8F5-F18F-A000BAFC2551}"/>
                </a:ext>
              </a:extLst>
            </p:cNvPr>
            <p:cNvSpPr/>
            <p:nvPr/>
          </p:nvSpPr>
          <p:spPr>
            <a:xfrm rot="9471536">
              <a:off x="2728102" y="3075176"/>
              <a:ext cx="146908" cy="102740"/>
            </a:xfrm>
            <a:custGeom>
              <a:avLst/>
              <a:gdLst/>
              <a:ahLst/>
              <a:cxnLst/>
              <a:rect l="l" t="t" r="r" b="b"/>
              <a:pathLst>
                <a:path w="9333" h="6527" extrusionOk="0">
                  <a:moveTo>
                    <a:pt x="5617" y="1"/>
                  </a:moveTo>
                  <a:cubicBezTo>
                    <a:pt x="4254" y="1"/>
                    <a:pt x="2906" y="505"/>
                    <a:pt x="1885" y="1440"/>
                  </a:cubicBezTo>
                  <a:cubicBezTo>
                    <a:pt x="1581" y="1714"/>
                    <a:pt x="1308" y="2018"/>
                    <a:pt x="1064" y="2322"/>
                  </a:cubicBezTo>
                  <a:cubicBezTo>
                    <a:pt x="456" y="3112"/>
                    <a:pt x="1" y="4146"/>
                    <a:pt x="274" y="5149"/>
                  </a:cubicBezTo>
                  <a:cubicBezTo>
                    <a:pt x="335" y="5453"/>
                    <a:pt x="517" y="5757"/>
                    <a:pt x="730" y="6000"/>
                  </a:cubicBezTo>
                  <a:cubicBezTo>
                    <a:pt x="1109" y="6378"/>
                    <a:pt x="1551" y="6526"/>
                    <a:pt x="2011" y="6526"/>
                  </a:cubicBezTo>
                  <a:cubicBezTo>
                    <a:pt x="2694" y="6526"/>
                    <a:pt x="3413" y="6199"/>
                    <a:pt x="4013" y="5817"/>
                  </a:cubicBezTo>
                  <a:cubicBezTo>
                    <a:pt x="4833" y="5240"/>
                    <a:pt x="5624" y="4510"/>
                    <a:pt x="6627" y="4358"/>
                  </a:cubicBezTo>
                  <a:cubicBezTo>
                    <a:pt x="7448" y="4206"/>
                    <a:pt x="8359" y="4480"/>
                    <a:pt x="8967" y="3538"/>
                  </a:cubicBezTo>
                  <a:cubicBezTo>
                    <a:pt x="9210" y="3264"/>
                    <a:pt x="9332" y="2930"/>
                    <a:pt x="9271" y="2626"/>
                  </a:cubicBezTo>
                  <a:cubicBezTo>
                    <a:pt x="9271" y="1471"/>
                    <a:pt x="8359" y="680"/>
                    <a:pt x="7387" y="285"/>
                  </a:cubicBezTo>
                  <a:lnTo>
                    <a:pt x="7356" y="285"/>
                  </a:lnTo>
                  <a:cubicBezTo>
                    <a:pt x="6790" y="94"/>
                    <a:pt x="6202" y="1"/>
                    <a:pt x="561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36;p47">
              <a:extLst>
                <a:ext uri="{FF2B5EF4-FFF2-40B4-BE49-F238E27FC236}">
                  <a16:creationId xmlns:a16="http://schemas.microsoft.com/office/drawing/2014/main" id="{BEEF64EF-6546-9C0A-83A3-1107B5B2FB14}"/>
                </a:ext>
              </a:extLst>
            </p:cNvPr>
            <p:cNvSpPr/>
            <p:nvPr/>
          </p:nvSpPr>
          <p:spPr>
            <a:xfrm rot="-8422425">
              <a:off x="2074582" y="3649803"/>
              <a:ext cx="150818" cy="186814"/>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37;p47">
              <a:extLst>
                <a:ext uri="{FF2B5EF4-FFF2-40B4-BE49-F238E27FC236}">
                  <a16:creationId xmlns:a16="http://schemas.microsoft.com/office/drawing/2014/main" id="{99B3A468-6331-0418-C6F3-D771BB6440C4}"/>
                </a:ext>
              </a:extLst>
            </p:cNvPr>
            <p:cNvSpPr/>
            <p:nvPr/>
          </p:nvSpPr>
          <p:spPr>
            <a:xfrm rot="4498757">
              <a:off x="2343660" y="2603978"/>
              <a:ext cx="150808" cy="186796"/>
            </a:xfrm>
            <a:custGeom>
              <a:avLst/>
              <a:gdLst/>
              <a:ahLst/>
              <a:cxnLst/>
              <a:rect l="l" t="t" r="r" b="b"/>
              <a:pathLst>
                <a:path w="15047" h="18639" extrusionOk="0">
                  <a:moveTo>
                    <a:pt x="8834" y="1"/>
                  </a:moveTo>
                  <a:cubicBezTo>
                    <a:pt x="7578" y="1"/>
                    <a:pt x="6246" y="257"/>
                    <a:pt x="5077" y="872"/>
                  </a:cubicBezTo>
                  <a:cubicBezTo>
                    <a:pt x="2067" y="1936"/>
                    <a:pt x="517" y="5370"/>
                    <a:pt x="213" y="8531"/>
                  </a:cubicBezTo>
                  <a:cubicBezTo>
                    <a:pt x="1" y="10902"/>
                    <a:pt x="365" y="13395"/>
                    <a:pt x="1642" y="15401"/>
                  </a:cubicBezTo>
                  <a:cubicBezTo>
                    <a:pt x="2872" y="17289"/>
                    <a:pt x="4991" y="18639"/>
                    <a:pt x="7238" y="18639"/>
                  </a:cubicBezTo>
                  <a:cubicBezTo>
                    <a:pt x="7378" y="18639"/>
                    <a:pt x="7519" y="18633"/>
                    <a:pt x="7660" y="18623"/>
                  </a:cubicBezTo>
                  <a:cubicBezTo>
                    <a:pt x="10031" y="18440"/>
                    <a:pt x="12220" y="16343"/>
                    <a:pt x="12220" y="14003"/>
                  </a:cubicBezTo>
                  <a:cubicBezTo>
                    <a:pt x="12159" y="12361"/>
                    <a:pt x="11217" y="10659"/>
                    <a:pt x="11916" y="9139"/>
                  </a:cubicBezTo>
                  <a:cubicBezTo>
                    <a:pt x="12372" y="8106"/>
                    <a:pt x="13496" y="7498"/>
                    <a:pt x="14104" y="6495"/>
                  </a:cubicBezTo>
                  <a:cubicBezTo>
                    <a:pt x="15046" y="4945"/>
                    <a:pt x="15016" y="3547"/>
                    <a:pt x="13192" y="1419"/>
                  </a:cubicBezTo>
                  <a:cubicBezTo>
                    <a:pt x="12477" y="594"/>
                    <a:pt x="10744" y="1"/>
                    <a:pt x="8834"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67;p32">
            <a:extLst>
              <a:ext uri="{FF2B5EF4-FFF2-40B4-BE49-F238E27FC236}">
                <a16:creationId xmlns:a16="http://schemas.microsoft.com/office/drawing/2014/main" id="{608CA5EF-60F1-514D-849C-C419CDB117E9}"/>
              </a:ext>
            </a:extLst>
          </p:cNvPr>
          <p:cNvGrpSpPr/>
          <p:nvPr/>
        </p:nvGrpSpPr>
        <p:grpSpPr>
          <a:xfrm>
            <a:off x="72428" y="428142"/>
            <a:ext cx="733331" cy="640167"/>
            <a:chOff x="5637072" y="1089046"/>
            <a:chExt cx="3108386" cy="2965653"/>
          </a:xfrm>
        </p:grpSpPr>
        <p:grpSp>
          <p:nvGrpSpPr>
            <p:cNvPr id="55" name="Google Shape;468;p32">
              <a:extLst>
                <a:ext uri="{FF2B5EF4-FFF2-40B4-BE49-F238E27FC236}">
                  <a16:creationId xmlns:a16="http://schemas.microsoft.com/office/drawing/2014/main" id="{628076C0-96B9-CCCF-F1D1-808DD412EFBC}"/>
                </a:ext>
              </a:extLst>
            </p:cNvPr>
            <p:cNvGrpSpPr/>
            <p:nvPr/>
          </p:nvGrpSpPr>
          <p:grpSpPr>
            <a:xfrm>
              <a:off x="5637072" y="1089046"/>
              <a:ext cx="3108386" cy="2965653"/>
              <a:chOff x="5637072" y="1089046"/>
              <a:chExt cx="3108386" cy="2965653"/>
            </a:xfrm>
          </p:grpSpPr>
          <p:sp>
            <p:nvSpPr>
              <p:cNvPr id="57" name="Google Shape;469;p32">
                <a:extLst>
                  <a:ext uri="{FF2B5EF4-FFF2-40B4-BE49-F238E27FC236}">
                    <a16:creationId xmlns:a16="http://schemas.microsoft.com/office/drawing/2014/main" id="{D6478532-D162-686D-1356-B438548829DD}"/>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470;p32">
                <a:extLst>
                  <a:ext uri="{FF2B5EF4-FFF2-40B4-BE49-F238E27FC236}">
                    <a16:creationId xmlns:a16="http://schemas.microsoft.com/office/drawing/2014/main" id="{0E826319-C36D-698A-02B9-34CEB17A72E6}"/>
                  </a:ext>
                </a:extLst>
              </p:cNvPr>
              <p:cNvGrpSpPr/>
              <p:nvPr/>
            </p:nvGrpSpPr>
            <p:grpSpPr>
              <a:xfrm>
                <a:off x="5637072" y="1089046"/>
                <a:ext cx="3108386" cy="2965653"/>
                <a:chOff x="3804663" y="-4374575"/>
                <a:chExt cx="3421825" cy="3264700"/>
              </a:xfrm>
            </p:grpSpPr>
            <p:sp>
              <p:nvSpPr>
                <p:cNvPr id="60" name="Google Shape;471;p32">
                  <a:extLst>
                    <a:ext uri="{FF2B5EF4-FFF2-40B4-BE49-F238E27FC236}">
                      <a16:creationId xmlns:a16="http://schemas.microsoft.com/office/drawing/2014/main" id="{269CF0F5-7EDF-983A-ACCD-49FE711E57FE}"/>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72;p32">
                  <a:extLst>
                    <a:ext uri="{FF2B5EF4-FFF2-40B4-BE49-F238E27FC236}">
                      <a16:creationId xmlns:a16="http://schemas.microsoft.com/office/drawing/2014/main" id="{B917672D-4100-DCB4-6E26-96D44D0D7202}"/>
                    </a:ext>
                  </a:extLst>
                </p:cNvPr>
                <p:cNvSpPr/>
                <p:nvPr/>
              </p:nvSpPr>
              <p:spPr>
                <a:xfrm>
                  <a:off x="4341138" y="-2159325"/>
                  <a:ext cx="2315425" cy="610750"/>
                </a:xfrm>
                <a:custGeom>
                  <a:avLst/>
                  <a:gdLst/>
                  <a:ahLst/>
                  <a:cxnLst/>
                  <a:rect l="l" t="t" r="r" b="b"/>
                  <a:pathLst>
                    <a:path w="92617" h="24430" extrusionOk="0">
                      <a:moveTo>
                        <a:pt x="943" y="1"/>
                      </a:moveTo>
                      <a:lnTo>
                        <a:pt x="943" y="1"/>
                      </a:lnTo>
                      <a:cubicBezTo>
                        <a:pt x="1" y="6262"/>
                        <a:pt x="700" y="13253"/>
                        <a:pt x="5077" y="17874"/>
                      </a:cubicBezTo>
                      <a:cubicBezTo>
                        <a:pt x="8238" y="21247"/>
                        <a:pt x="12949" y="22828"/>
                        <a:pt x="17539" y="23132"/>
                      </a:cubicBezTo>
                      <a:cubicBezTo>
                        <a:pt x="18225" y="23177"/>
                        <a:pt x="18912" y="23198"/>
                        <a:pt x="19598" y="23198"/>
                      </a:cubicBezTo>
                      <a:cubicBezTo>
                        <a:pt x="23507" y="23198"/>
                        <a:pt x="27421" y="22518"/>
                        <a:pt x="31248" y="21795"/>
                      </a:cubicBezTo>
                      <a:cubicBezTo>
                        <a:pt x="33788" y="23553"/>
                        <a:pt x="36867" y="24429"/>
                        <a:pt x="39941" y="24429"/>
                      </a:cubicBezTo>
                      <a:cubicBezTo>
                        <a:pt x="42127" y="24429"/>
                        <a:pt x="44310" y="23986"/>
                        <a:pt x="46294" y="23102"/>
                      </a:cubicBezTo>
                      <a:cubicBezTo>
                        <a:pt x="48281" y="23982"/>
                        <a:pt x="50460" y="24420"/>
                        <a:pt x="52639" y="24420"/>
                      </a:cubicBezTo>
                      <a:cubicBezTo>
                        <a:pt x="55725" y="24420"/>
                        <a:pt x="58809" y="23541"/>
                        <a:pt x="61339" y="21795"/>
                      </a:cubicBezTo>
                      <a:cubicBezTo>
                        <a:pt x="65208" y="22496"/>
                        <a:pt x="69121" y="23197"/>
                        <a:pt x="73060" y="23197"/>
                      </a:cubicBezTo>
                      <a:cubicBezTo>
                        <a:pt x="73732" y="23197"/>
                        <a:pt x="74405" y="23176"/>
                        <a:pt x="75078" y="23132"/>
                      </a:cubicBezTo>
                      <a:cubicBezTo>
                        <a:pt x="79668" y="22828"/>
                        <a:pt x="84349" y="21247"/>
                        <a:pt x="87541" y="17874"/>
                      </a:cubicBezTo>
                      <a:cubicBezTo>
                        <a:pt x="91917" y="13284"/>
                        <a:pt x="92617" y="6262"/>
                        <a:pt x="91674" y="1"/>
                      </a:cubicBezTo>
                      <a:lnTo>
                        <a:pt x="91674" y="1"/>
                      </a:lnTo>
                      <a:lnTo>
                        <a:pt x="46294" y="1126"/>
                      </a:lnTo>
                      <a:lnTo>
                        <a:pt x="943" y="1"/>
                      </a:ln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73;p32">
                  <a:extLst>
                    <a:ext uri="{FF2B5EF4-FFF2-40B4-BE49-F238E27FC236}">
                      <a16:creationId xmlns:a16="http://schemas.microsoft.com/office/drawing/2014/main" id="{E3978D40-CC77-3BE6-44A0-549D1389E0E3}"/>
                    </a:ext>
                  </a:extLst>
                </p:cNvPr>
                <p:cNvSpPr/>
                <p:nvPr/>
              </p:nvSpPr>
              <p:spPr>
                <a:xfrm>
                  <a:off x="5028838" y="-2077250"/>
                  <a:ext cx="943075" cy="528875"/>
                </a:xfrm>
                <a:custGeom>
                  <a:avLst/>
                  <a:gdLst/>
                  <a:ahLst/>
                  <a:cxnLst/>
                  <a:rect l="l" t="t" r="r" b="b"/>
                  <a:pathLst>
                    <a:path w="37723" h="21155" extrusionOk="0">
                      <a:moveTo>
                        <a:pt x="36172" y="1"/>
                      </a:moveTo>
                      <a:lnTo>
                        <a:pt x="335" y="8633"/>
                      </a:lnTo>
                      <a:cubicBezTo>
                        <a:pt x="1" y="10761"/>
                        <a:pt x="1065" y="13010"/>
                        <a:pt x="2889" y="14135"/>
                      </a:cubicBezTo>
                      <a:cubicBezTo>
                        <a:pt x="4104" y="14894"/>
                        <a:pt x="5624" y="15138"/>
                        <a:pt x="6718" y="16050"/>
                      </a:cubicBezTo>
                      <a:cubicBezTo>
                        <a:pt x="7509" y="16688"/>
                        <a:pt x="8056" y="17630"/>
                        <a:pt x="8725" y="18390"/>
                      </a:cubicBezTo>
                      <a:cubicBezTo>
                        <a:pt x="11004" y="20882"/>
                        <a:pt x="14743" y="21065"/>
                        <a:pt x="18086" y="21126"/>
                      </a:cubicBezTo>
                      <a:cubicBezTo>
                        <a:pt x="18698" y="21141"/>
                        <a:pt x="19313" y="21155"/>
                        <a:pt x="19928" y="21155"/>
                      </a:cubicBezTo>
                      <a:cubicBezTo>
                        <a:pt x="21730" y="21155"/>
                        <a:pt x="23530" y="21039"/>
                        <a:pt x="25229" y="20518"/>
                      </a:cubicBezTo>
                      <a:cubicBezTo>
                        <a:pt x="27540" y="19849"/>
                        <a:pt x="29698" y="18299"/>
                        <a:pt x="30549" y="16050"/>
                      </a:cubicBezTo>
                      <a:cubicBezTo>
                        <a:pt x="30883" y="15107"/>
                        <a:pt x="31035" y="13983"/>
                        <a:pt x="31643" y="13192"/>
                      </a:cubicBezTo>
                      <a:cubicBezTo>
                        <a:pt x="32555" y="12007"/>
                        <a:pt x="34227" y="11764"/>
                        <a:pt x="35442" y="10882"/>
                      </a:cubicBezTo>
                      <a:cubicBezTo>
                        <a:pt x="37053" y="9697"/>
                        <a:pt x="37722" y="7600"/>
                        <a:pt x="37661" y="5685"/>
                      </a:cubicBezTo>
                      <a:cubicBezTo>
                        <a:pt x="37570" y="3739"/>
                        <a:pt x="36841" y="1824"/>
                        <a:pt x="361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74;p32">
                  <a:extLst>
                    <a:ext uri="{FF2B5EF4-FFF2-40B4-BE49-F238E27FC236}">
                      <a16:creationId xmlns:a16="http://schemas.microsoft.com/office/drawing/2014/main" id="{D4F6E3BD-6AEB-C8FE-C40A-CD8E1F72F234}"/>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75;p32">
                  <a:extLst>
                    <a:ext uri="{FF2B5EF4-FFF2-40B4-BE49-F238E27FC236}">
                      <a16:creationId xmlns:a16="http://schemas.microsoft.com/office/drawing/2014/main" id="{45C597B0-8DC0-564E-D734-FE40B1F31EFF}"/>
                    </a:ext>
                  </a:extLst>
                </p:cNvPr>
                <p:cNvSpPr/>
                <p:nvPr/>
              </p:nvSpPr>
              <p:spPr>
                <a:xfrm>
                  <a:off x="5131438" y="-2450350"/>
                  <a:ext cx="700650" cy="1340475"/>
                </a:xfrm>
                <a:custGeom>
                  <a:avLst/>
                  <a:gdLst/>
                  <a:ahLst/>
                  <a:cxnLst/>
                  <a:rect l="l" t="t" r="r" b="b"/>
                  <a:pathLst>
                    <a:path w="28026" h="53619" extrusionOk="0">
                      <a:moveTo>
                        <a:pt x="10852" y="0"/>
                      </a:moveTo>
                      <a:lnTo>
                        <a:pt x="10852" y="1459"/>
                      </a:lnTo>
                      <a:lnTo>
                        <a:pt x="3344" y="3192"/>
                      </a:lnTo>
                      <a:lnTo>
                        <a:pt x="213" y="17934"/>
                      </a:lnTo>
                      <a:cubicBezTo>
                        <a:pt x="0" y="21672"/>
                        <a:pt x="1976" y="25472"/>
                        <a:pt x="5168" y="27387"/>
                      </a:cubicBezTo>
                      <a:cubicBezTo>
                        <a:pt x="5806" y="27782"/>
                        <a:pt x="6535" y="28147"/>
                        <a:pt x="6870" y="28846"/>
                      </a:cubicBezTo>
                      <a:cubicBezTo>
                        <a:pt x="7174" y="29484"/>
                        <a:pt x="6991" y="30274"/>
                        <a:pt x="6870" y="30974"/>
                      </a:cubicBezTo>
                      <a:cubicBezTo>
                        <a:pt x="6414" y="33557"/>
                        <a:pt x="6748" y="36293"/>
                        <a:pt x="7751" y="38724"/>
                      </a:cubicBezTo>
                      <a:cubicBezTo>
                        <a:pt x="8572" y="40670"/>
                        <a:pt x="9879" y="42828"/>
                        <a:pt x="9028" y="44773"/>
                      </a:cubicBezTo>
                      <a:cubicBezTo>
                        <a:pt x="8633" y="45685"/>
                        <a:pt x="7751" y="46597"/>
                        <a:pt x="8116" y="47539"/>
                      </a:cubicBezTo>
                      <a:cubicBezTo>
                        <a:pt x="8481" y="48451"/>
                        <a:pt x="9788" y="48725"/>
                        <a:pt x="10031" y="49636"/>
                      </a:cubicBezTo>
                      <a:cubicBezTo>
                        <a:pt x="10335" y="50791"/>
                        <a:pt x="8572" y="51977"/>
                        <a:pt x="9302" y="53071"/>
                      </a:cubicBezTo>
                      <a:cubicBezTo>
                        <a:pt x="9514" y="53436"/>
                        <a:pt x="9940" y="53618"/>
                        <a:pt x="10365" y="53618"/>
                      </a:cubicBezTo>
                      <a:cubicBezTo>
                        <a:pt x="10669" y="53618"/>
                        <a:pt x="10943" y="53588"/>
                        <a:pt x="11156" y="53557"/>
                      </a:cubicBezTo>
                      <a:cubicBezTo>
                        <a:pt x="12098" y="53405"/>
                        <a:pt x="13033" y="53329"/>
                        <a:pt x="13963" y="53329"/>
                      </a:cubicBezTo>
                      <a:cubicBezTo>
                        <a:pt x="14894" y="53329"/>
                        <a:pt x="15821" y="53405"/>
                        <a:pt x="16748" y="53557"/>
                      </a:cubicBezTo>
                      <a:cubicBezTo>
                        <a:pt x="17022" y="53588"/>
                        <a:pt x="17296" y="53618"/>
                        <a:pt x="17539" y="53618"/>
                      </a:cubicBezTo>
                      <a:cubicBezTo>
                        <a:pt x="17964" y="53618"/>
                        <a:pt x="18390" y="53436"/>
                        <a:pt x="18603" y="53071"/>
                      </a:cubicBezTo>
                      <a:cubicBezTo>
                        <a:pt x="19332" y="51977"/>
                        <a:pt x="17600" y="50791"/>
                        <a:pt x="17873" y="49636"/>
                      </a:cubicBezTo>
                      <a:cubicBezTo>
                        <a:pt x="18116" y="48694"/>
                        <a:pt x="19454" y="48421"/>
                        <a:pt x="19788" y="47539"/>
                      </a:cubicBezTo>
                      <a:cubicBezTo>
                        <a:pt x="20183" y="46597"/>
                        <a:pt x="19302" y="45685"/>
                        <a:pt x="18876" y="44773"/>
                      </a:cubicBezTo>
                      <a:cubicBezTo>
                        <a:pt x="18055" y="42828"/>
                        <a:pt x="19332" y="40700"/>
                        <a:pt x="20183" y="38724"/>
                      </a:cubicBezTo>
                      <a:cubicBezTo>
                        <a:pt x="21186" y="36293"/>
                        <a:pt x="21490" y="33588"/>
                        <a:pt x="21034" y="30974"/>
                      </a:cubicBezTo>
                      <a:cubicBezTo>
                        <a:pt x="20943" y="30244"/>
                        <a:pt x="20730" y="29484"/>
                        <a:pt x="21034" y="28846"/>
                      </a:cubicBezTo>
                      <a:cubicBezTo>
                        <a:pt x="21338" y="28147"/>
                        <a:pt x="22098" y="27782"/>
                        <a:pt x="22767" y="27387"/>
                      </a:cubicBezTo>
                      <a:cubicBezTo>
                        <a:pt x="26050" y="25472"/>
                        <a:pt x="28025" y="21672"/>
                        <a:pt x="27812" y="17934"/>
                      </a:cubicBezTo>
                      <a:lnTo>
                        <a:pt x="24682" y="3192"/>
                      </a:lnTo>
                      <a:lnTo>
                        <a:pt x="17174" y="1459"/>
                      </a:lnTo>
                      <a:lnTo>
                        <a:pt x="17174" y="0"/>
                      </a:lnTo>
                      <a:lnTo>
                        <a:pt x="14013" y="730"/>
                      </a:lnTo>
                      <a:lnTo>
                        <a:pt x="108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76;p32">
                  <a:extLst>
                    <a:ext uri="{FF2B5EF4-FFF2-40B4-BE49-F238E27FC236}">
                      <a16:creationId xmlns:a16="http://schemas.microsoft.com/office/drawing/2014/main" id="{E6653B20-BCB5-548E-C55D-95ABC959DDA1}"/>
                    </a:ext>
                  </a:extLst>
                </p:cNvPr>
                <p:cNvSpPr/>
                <p:nvPr/>
              </p:nvSpPr>
              <p:spPr>
                <a:xfrm>
                  <a:off x="5205571" y="-2362200"/>
                  <a:ext cx="552475" cy="1251550"/>
                </a:xfrm>
                <a:custGeom>
                  <a:avLst/>
                  <a:gdLst/>
                  <a:ahLst/>
                  <a:cxnLst/>
                  <a:rect l="l" t="t" r="r" b="b"/>
                  <a:pathLst>
                    <a:path w="22099" h="50062" extrusionOk="0">
                      <a:moveTo>
                        <a:pt x="10730" y="0"/>
                      </a:moveTo>
                      <a:lnTo>
                        <a:pt x="10730" y="152"/>
                      </a:lnTo>
                      <a:lnTo>
                        <a:pt x="2767" y="1976"/>
                      </a:lnTo>
                      <a:lnTo>
                        <a:pt x="92" y="14803"/>
                      </a:lnTo>
                      <a:cubicBezTo>
                        <a:pt x="1" y="17447"/>
                        <a:pt x="1460" y="20153"/>
                        <a:pt x="3739" y="21551"/>
                      </a:cubicBezTo>
                      <a:lnTo>
                        <a:pt x="3922" y="21672"/>
                      </a:lnTo>
                      <a:cubicBezTo>
                        <a:pt x="4682" y="22128"/>
                        <a:pt x="5867" y="22797"/>
                        <a:pt x="6475" y="24226"/>
                      </a:cubicBezTo>
                      <a:cubicBezTo>
                        <a:pt x="7113" y="25624"/>
                        <a:pt x="6840" y="26900"/>
                        <a:pt x="6688" y="27782"/>
                      </a:cubicBezTo>
                      <a:lnTo>
                        <a:pt x="6657" y="27934"/>
                      </a:lnTo>
                      <a:cubicBezTo>
                        <a:pt x="6323" y="30001"/>
                        <a:pt x="6536" y="32189"/>
                        <a:pt x="7387" y="34135"/>
                      </a:cubicBezTo>
                      <a:cubicBezTo>
                        <a:pt x="7509" y="34438"/>
                        <a:pt x="7630" y="34712"/>
                        <a:pt x="7752" y="35016"/>
                      </a:cubicBezTo>
                      <a:cubicBezTo>
                        <a:pt x="8633" y="36961"/>
                        <a:pt x="9849" y="39575"/>
                        <a:pt x="8633" y="42341"/>
                      </a:cubicBezTo>
                      <a:lnTo>
                        <a:pt x="8512" y="42584"/>
                      </a:lnTo>
                      <a:cubicBezTo>
                        <a:pt x="8360" y="42919"/>
                        <a:pt x="8451" y="43344"/>
                        <a:pt x="8694" y="43588"/>
                      </a:cubicBezTo>
                      <a:cubicBezTo>
                        <a:pt x="9120" y="44043"/>
                        <a:pt x="9575" y="44651"/>
                        <a:pt x="9788" y="45472"/>
                      </a:cubicBezTo>
                      <a:cubicBezTo>
                        <a:pt x="9940" y="46019"/>
                        <a:pt x="8785" y="49484"/>
                        <a:pt x="8694" y="49971"/>
                      </a:cubicBezTo>
                      <a:cubicBezTo>
                        <a:pt x="9452" y="49878"/>
                        <a:pt x="10193" y="49831"/>
                        <a:pt x="10933" y="49831"/>
                      </a:cubicBezTo>
                      <a:cubicBezTo>
                        <a:pt x="11886" y="49831"/>
                        <a:pt x="12839" y="49908"/>
                        <a:pt x="13831" y="50062"/>
                      </a:cubicBezTo>
                      <a:cubicBezTo>
                        <a:pt x="13770" y="49545"/>
                        <a:pt x="12159" y="46080"/>
                        <a:pt x="12311" y="45472"/>
                      </a:cubicBezTo>
                      <a:cubicBezTo>
                        <a:pt x="12493" y="44651"/>
                        <a:pt x="12949" y="44043"/>
                        <a:pt x="13375" y="43588"/>
                      </a:cubicBezTo>
                      <a:cubicBezTo>
                        <a:pt x="13648" y="43344"/>
                        <a:pt x="13740" y="42919"/>
                        <a:pt x="13588" y="42584"/>
                      </a:cubicBezTo>
                      <a:lnTo>
                        <a:pt x="13466" y="42341"/>
                      </a:lnTo>
                      <a:cubicBezTo>
                        <a:pt x="12281" y="39575"/>
                        <a:pt x="13466" y="36961"/>
                        <a:pt x="14348" y="35016"/>
                      </a:cubicBezTo>
                      <a:cubicBezTo>
                        <a:pt x="14500" y="34712"/>
                        <a:pt x="14591" y="34408"/>
                        <a:pt x="14712" y="34135"/>
                      </a:cubicBezTo>
                      <a:cubicBezTo>
                        <a:pt x="15503" y="32189"/>
                        <a:pt x="15776" y="30001"/>
                        <a:pt x="15442" y="27934"/>
                      </a:cubicBezTo>
                      <a:lnTo>
                        <a:pt x="15411" y="27782"/>
                      </a:lnTo>
                      <a:cubicBezTo>
                        <a:pt x="15259" y="26900"/>
                        <a:pt x="15016" y="25593"/>
                        <a:pt x="15624" y="24226"/>
                      </a:cubicBezTo>
                      <a:cubicBezTo>
                        <a:pt x="16263" y="22797"/>
                        <a:pt x="17418" y="22128"/>
                        <a:pt x="18177" y="21672"/>
                      </a:cubicBezTo>
                      <a:lnTo>
                        <a:pt x="18360" y="21551"/>
                      </a:lnTo>
                      <a:cubicBezTo>
                        <a:pt x="20639" y="20153"/>
                        <a:pt x="22098" y="17447"/>
                        <a:pt x="22007" y="14803"/>
                      </a:cubicBezTo>
                      <a:lnTo>
                        <a:pt x="19424" y="1976"/>
                      </a:lnTo>
                      <a:lnTo>
                        <a:pt x="11490" y="152"/>
                      </a:lnTo>
                      <a:lnTo>
                        <a:pt x="11490" y="0"/>
                      </a:lnTo>
                      <a:lnTo>
                        <a:pt x="11095" y="91"/>
                      </a:lnTo>
                      <a:lnTo>
                        <a:pt x="10730" y="0"/>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77;p32">
                  <a:extLst>
                    <a:ext uri="{FF2B5EF4-FFF2-40B4-BE49-F238E27FC236}">
                      <a16:creationId xmlns:a16="http://schemas.microsoft.com/office/drawing/2014/main" id="{2E3B30BD-3B47-F07F-3CDA-C44C3705BAFF}"/>
                    </a:ext>
                  </a:extLst>
                </p:cNvPr>
                <p:cNvSpPr/>
                <p:nvPr/>
              </p:nvSpPr>
              <p:spPr>
                <a:xfrm>
                  <a:off x="4978688" y="-2438200"/>
                  <a:ext cx="534250" cy="616400"/>
                </a:xfrm>
                <a:custGeom>
                  <a:avLst/>
                  <a:gdLst/>
                  <a:ahLst/>
                  <a:cxnLst/>
                  <a:rect l="l" t="t" r="r" b="b"/>
                  <a:pathLst>
                    <a:path w="21370" h="24656" extrusionOk="0">
                      <a:moveTo>
                        <a:pt x="20579" y="1"/>
                      </a:moveTo>
                      <a:lnTo>
                        <a:pt x="14621" y="730"/>
                      </a:lnTo>
                      <a:lnTo>
                        <a:pt x="2888" y="8025"/>
                      </a:lnTo>
                      <a:lnTo>
                        <a:pt x="1" y="24378"/>
                      </a:lnTo>
                      <a:cubicBezTo>
                        <a:pt x="1" y="24378"/>
                        <a:pt x="856" y="24656"/>
                        <a:pt x="2130" y="24656"/>
                      </a:cubicBezTo>
                      <a:cubicBezTo>
                        <a:pt x="3866" y="24656"/>
                        <a:pt x="6381" y="24140"/>
                        <a:pt x="8572" y="21703"/>
                      </a:cubicBezTo>
                      <a:cubicBezTo>
                        <a:pt x="12342" y="17478"/>
                        <a:pt x="14378" y="11399"/>
                        <a:pt x="14682" y="9393"/>
                      </a:cubicBezTo>
                      <a:cubicBezTo>
                        <a:pt x="14682" y="9393"/>
                        <a:pt x="21369" y="7691"/>
                        <a:pt x="2057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78;p32">
                  <a:extLst>
                    <a:ext uri="{FF2B5EF4-FFF2-40B4-BE49-F238E27FC236}">
                      <a16:creationId xmlns:a16="http://schemas.microsoft.com/office/drawing/2014/main" id="{849A442B-6794-132C-5505-AFD92FB59D8B}"/>
                    </a:ext>
                  </a:extLst>
                </p:cNvPr>
                <p:cNvSpPr/>
                <p:nvPr/>
              </p:nvSpPr>
              <p:spPr>
                <a:xfrm>
                  <a:off x="5481738" y="-2438200"/>
                  <a:ext cx="535000" cy="616400"/>
                </a:xfrm>
                <a:custGeom>
                  <a:avLst/>
                  <a:gdLst/>
                  <a:ahLst/>
                  <a:cxnLst/>
                  <a:rect l="l" t="t" r="r" b="b"/>
                  <a:pathLst>
                    <a:path w="21400" h="24656" extrusionOk="0">
                      <a:moveTo>
                        <a:pt x="791" y="1"/>
                      </a:moveTo>
                      <a:cubicBezTo>
                        <a:pt x="1" y="7691"/>
                        <a:pt x="6688" y="9393"/>
                        <a:pt x="6688" y="9393"/>
                      </a:cubicBezTo>
                      <a:cubicBezTo>
                        <a:pt x="6992" y="11399"/>
                        <a:pt x="9059" y="17478"/>
                        <a:pt x="12797" y="21703"/>
                      </a:cubicBezTo>
                      <a:cubicBezTo>
                        <a:pt x="14989" y="24140"/>
                        <a:pt x="17514" y="24656"/>
                        <a:pt x="19259" y="24656"/>
                      </a:cubicBezTo>
                      <a:cubicBezTo>
                        <a:pt x="20539" y="24656"/>
                        <a:pt x="21399" y="24378"/>
                        <a:pt x="21399" y="24378"/>
                      </a:cubicBezTo>
                      <a:lnTo>
                        <a:pt x="18512" y="8025"/>
                      </a:lnTo>
                      <a:lnTo>
                        <a:pt x="6779" y="730"/>
                      </a:lnTo>
                      <a:lnTo>
                        <a:pt x="791"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79;p32">
                  <a:extLst>
                    <a:ext uri="{FF2B5EF4-FFF2-40B4-BE49-F238E27FC236}">
                      <a16:creationId xmlns:a16="http://schemas.microsoft.com/office/drawing/2014/main" id="{C4D62351-081D-873D-1DE0-B949856CCBF6}"/>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80;p32">
                  <a:extLst>
                    <a:ext uri="{FF2B5EF4-FFF2-40B4-BE49-F238E27FC236}">
                      <a16:creationId xmlns:a16="http://schemas.microsoft.com/office/drawing/2014/main" id="{EA919780-8B40-57F6-DD96-47B5E7910D49}"/>
                    </a:ext>
                  </a:extLst>
                </p:cNvPr>
                <p:cNvSpPr/>
                <p:nvPr/>
              </p:nvSpPr>
              <p:spPr>
                <a:xfrm>
                  <a:off x="5379913" y="-4337925"/>
                  <a:ext cx="258400" cy="1899750"/>
                </a:xfrm>
                <a:custGeom>
                  <a:avLst/>
                  <a:gdLst/>
                  <a:ahLst/>
                  <a:cxnLst/>
                  <a:rect l="l" t="t" r="r" b="b"/>
                  <a:pathLst>
                    <a:path w="10336" h="75990" extrusionOk="0">
                      <a:moveTo>
                        <a:pt x="1" y="1"/>
                      </a:moveTo>
                      <a:lnTo>
                        <a:pt x="1" y="75990"/>
                      </a:lnTo>
                      <a:lnTo>
                        <a:pt x="10335" y="75990"/>
                      </a:lnTo>
                      <a:lnTo>
                        <a:pt x="10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81;p32">
                  <a:extLst>
                    <a:ext uri="{FF2B5EF4-FFF2-40B4-BE49-F238E27FC236}">
                      <a16:creationId xmlns:a16="http://schemas.microsoft.com/office/drawing/2014/main" id="{D6B42EF4-230A-234C-7FD4-E54F768CA10D}"/>
                    </a:ext>
                  </a:extLst>
                </p:cNvPr>
                <p:cNvSpPr/>
                <p:nvPr/>
              </p:nvSpPr>
              <p:spPr>
                <a:xfrm>
                  <a:off x="3804663" y="-4373375"/>
                  <a:ext cx="1723450" cy="2594400"/>
                </a:xfrm>
                <a:custGeom>
                  <a:avLst/>
                  <a:gdLst/>
                  <a:ahLst/>
                  <a:cxnLst/>
                  <a:rect l="l" t="t" r="r" b="b"/>
                  <a:pathLst>
                    <a:path w="68938" h="103776" extrusionOk="0">
                      <a:moveTo>
                        <a:pt x="63295" y="1"/>
                      </a:moveTo>
                      <a:cubicBezTo>
                        <a:pt x="61865" y="1"/>
                        <a:pt x="60073" y="356"/>
                        <a:pt x="57844" y="1328"/>
                      </a:cubicBezTo>
                      <a:cubicBezTo>
                        <a:pt x="57844" y="1328"/>
                        <a:pt x="57602" y="1311"/>
                        <a:pt x="57155" y="1311"/>
                      </a:cubicBezTo>
                      <a:cubicBezTo>
                        <a:pt x="53834" y="1311"/>
                        <a:pt x="39150" y="2232"/>
                        <a:pt x="27417" y="17741"/>
                      </a:cubicBezTo>
                      <a:cubicBezTo>
                        <a:pt x="27417" y="17741"/>
                        <a:pt x="9879" y="26313"/>
                        <a:pt x="8846" y="47164"/>
                      </a:cubicBezTo>
                      <a:lnTo>
                        <a:pt x="8846" y="53608"/>
                      </a:lnTo>
                      <a:cubicBezTo>
                        <a:pt x="8846" y="53608"/>
                        <a:pt x="1" y="65462"/>
                        <a:pt x="8846" y="75888"/>
                      </a:cubicBezTo>
                      <a:cubicBezTo>
                        <a:pt x="8846" y="75888"/>
                        <a:pt x="6262" y="83943"/>
                        <a:pt x="13283" y="89779"/>
                      </a:cubicBezTo>
                      <a:cubicBezTo>
                        <a:pt x="13283" y="89779"/>
                        <a:pt x="15867" y="98441"/>
                        <a:pt x="27995" y="102302"/>
                      </a:cubicBezTo>
                      <a:cubicBezTo>
                        <a:pt x="31113" y="103299"/>
                        <a:pt x="34520" y="103775"/>
                        <a:pt x="37916" y="103775"/>
                      </a:cubicBezTo>
                      <a:cubicBezTo>
                        <a:pt x="47763" y="103775"/>
                        <a:pt x="57514" y="99773"/>
                        <a:pt x="59819" y="92879"/>
                      </a:cubicBezTo>
                      <a:cubicBezTo>
                        <a:pt x="61608" y="87633"/>
                        <a:pt x="62102" y="85979"/>
                        <a:pt x="62194" y="85531"/>
                      </a:cubicBezTo>
                      <a:lnTo>
                        <a:pt x="62194" y="85531"/>
                      </a:lnTo>
                      <a:cubicBezTo>
                        <a:pt x="66156" y="84552"/>
                        <a:pt x="68938" y="80808"/>
                        <a:pt x="68908" y="76557"/>
                      </a:cubicBezTo>
                      <a:lnTo>
                        <a:pt x="68391" y="2635"/>
                      </a:lnTo>
                      <a:cubicBezTo>
                        <a:pt x="68391" y="2635"/>
                        <a:pt x="67188" y="1"/>
                        <a:pt x="63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82;p32">
                  <a:extLst>
                    <a:ext uri="{FF2B5EF4-FFF2-40B4-BE49-F238E27FC236}">
                      <a16:creationId xmlns:a16="http://schemas.microsoft.com/office/drawing/2014/main" id="{A9D3E6C7-C81B-DDCF-1464-4AC452772B40}"/>
                    </a:ext>
                  </a:extLst>
                </p:cNvPr>
                <p:cNvSpPr/>
                <p:nvPr/>
              </p:nvSpPr>
              <p:spPr>
                <a:xfrm>
                  <a:off x="4984013" y="-3274075"/>
                  <a:ext cx="534225" cy="319000"/>
                </a:xfrm>
                <a:custGeom>
                  <a:avLst/>
                  <a:gdLst/>
                  <a:ahLst/>
                  <a:cxnLst/>
                  <a:rect l="l" t="t" r="r" b="b"/>
                  <a:pathLst>
                    <a:path w="21369" h="12760" extrusionOk="0">
                      <a:moveTo>
                        <a:pt x="1" y="1"/>
                      </a:moveTo>
                      <a:cubicBezTo>
                        <a:pt x="274" y="2341"/>
                        <a:pt x="1156" y="4621"/>
                        <a:pt x="2523" y="6536"/>
                      </a:cubicBezTo>
                      <a:cubicBezTo>
                        <a:pt x="5145" y="10517"/>
                        <a:pt x="9670" y="12760"/>
                        <a:pt x="14226" y="12760"/>
                      </a:cubicBezTo>
                      <a:cubicBezTo>
                        <a:pt x="16697" y="12760"/>
                        <a:pt x="19178" y="12100"/>
                        <a:pt x="21369" y="10700"/>
                      </a:cubicBezTo>
                      <a:lnTo>
                        <a:pt x="21369" y="10700"/>
                      </a:lnTo>
                      <a:cubicBezTo>
                        <a:pt x="19310" y="11680"/>
                        <a:pt x="17108" y="12155"/>
                        <a:pt x="14929" y="12155"/>
                      </a:cubicBezTo>
                      <a:cubicBezTo>
                        <a:pt x="10352" y="12155"/>
                        <a:pt x="5872" y="10063"/>
                        <a:pt x="3010" y="6171"/>
                      </a:cubicBezTo>
                      <a:cubicBezTo>
                        <a:pt x="1612" y="4378"/>
                        <a:pt x="578" y="2250"/>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83;p32">
                  <a:extLst>
                    <a:ext uri="{FF2B5EF4-FFF2-40B4-BE49-F238E27FC236}">
                      <a16:creationId xmlns:a16="http://schemas.microsoft.com/office/drawing/2014/main" id="{B12B40B8-D5A3-2E5D-1D20-0A6CD25D6F52}"/>
                    </a:ext>
                  </a:extLst>
                </p:cNvPr>
                <p:cNvSpPr/>
                <p:nvPr/>
              </p:nvSpPr>
              <p:spPr>
                <a:xfrm>
                  <a:off x="4561513" y="-3119050"/>
                  <a:ext cx="462800" cy="105100"/>
                </a:xfrm>
                <a:custGeom>
                  <a:avLst/>
                  <a:gdLst/>
                  <a:ahLst/>
                  <a:cxnLst/>
                  <a:rect l="l" t="t" r="r" b="b"/>
                  <a:pathLst>
                    <a:path w="18512" h="4204" extrusionOk="0">
                      <a:moveTo>
                        <a:pt x="18512" y="0"/>
                      </a:moveTo>
                      <a:lnTo>
                        <a:pt x="18512" y="0"/>
                      </a:lnTo>
                      <a:cubicBezTo>
                        <a:pt x="14412" y="2318"/>
                        <a:pt x="9789" y="3524"/>
                        <a:pt x="5110" y="3524"/>
                      </a:cubicBezTo>
                      <a:cubicBezTo>
                        <a:pt x="3407" y="3524"/>
                        <a:pt x="1696" y="3364"/>
                        <a:pt x="1" y="3040"/>
                      </a:cubicBezTo>
                      <a:lnTo>
                        <a:pt x="1" y="3040"/>
                      </a:lnTo>
                      <a:cubicBezTo>
                        <a:pt x="2042" y="3826"/>
                        <a:pt x="4228" y="4204"/>
                        <a:pt x="6423" y="4204"/>
                      </a:cubicBezTo>
                      <a:cubicBezTo>
                        <a:pt x="10764" y="4204"/>
                        <a:pt x="15140" y="2726"/>
                        <a:pt x="1851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84;p32">
                  <a:extLst>
                    <a:ext uri="{FF2B5EF4-FFF2-40B4-BE49-F238E27FC236}">
                      <a16:creationId xmlns:a16="http://schemas.microsoft.com/office/drawing/2014/main" id="{7FE14BDE-050F-0F2D-E4AF-0424A334930F}"/>
                    </a:ext>
                  </a:extLst>
                </p:cNvPr>
                <p:cNvSpPr/>
                <p:nvPr/>
              </p:nvSpPr>
              <p:spPr>
                <a:xfrm>
                  <a:off x="4694488" y="-3021800"/>
                  <a:ext cx="323750" cy="502675"/>
                </a:xfrm>
                <a:custGeom>
                  <a:avLst/>
                  <a:gdLst/>
                  <a:ahLst/>
                  <a:cxnLst/>
                  <a:rect l="l" t="t" r="r" b="b"/>
                  <a:pathLst>
                    <a:path w="12950" h="20107" extrusionOk="0">
                      <a:moveTo>
                        <a:pt x="3588" y="1"/>
                      </a:moveTo>
                      <a:lnTo>
                        <a:pt x="3588" y="1"/>
                      </a:lnTo>
                      <a:cubicBezTo>
                        <a:pt x="1521" y="1217"/>
                        <a:pt x="670" y="3800"/>
                        <a:pt x="457" y="6050"/>
                      </a:cubicBezTo>
                      <a:cubicBezTo>
                        <a:pt x="1" y="10731"/>
                        <a:pt x="2189" y="15746"/>
                        <a:pt x="6262" y="18269"/>
                      </a:cubicBezTo>
                      <a:cubicBezTo>
                        <a:pt x="8090" y="19421"/>
                        <a:pt x="10282" y="20106"/>
                        <a:pt x="12428" y="20106"/>
                      </a:cubicBezTo>
                      <a:cubicBezTo>
                        <a:pt x="12602" y="20106"/>
                        <a:pt x="12776" y="20102"/>
                        <a:pt x="12949" y="20092"/>
                      </a:cubicBezTo>
                      <a:cubicBezTo>
                        <a:pt x="10670" y="19910"/>
                        <a:pt x="8481" y="19059"/>
                        <a:pt x="6597" y="17782"/>
                      </a:cubicBezTo>
                      <a:cubicBezTo>
                        <a:pt x="2828" y="15199"/>
                        <a:pt x="822" y="10579"/>
                        <a:pt x="1065" y="6080"/>
                      </a:cubicBezTo>
                      <a:cubicBezTo>
                        <a:pt x="1156" y="3861"/>
                        <a:pt x="1733" y="1399"/>
                        <a:pt x="358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85;p32">
                  <a:extLst>
                    <a:ext uri="{FF2B5EF4-FFF2-40B4-BE49-F238E27FC236}">
                      <a16:creationId xmlns:a16="http://schemas.microsoft.com/office/drawing/2014/main" id="{ECA3EB64-937C-45AA-7D27-EBC5CF8E0257}"/>
                    </a:ext>
                  </a:extLst>
                </p:cNvPr>
                <p:cNvSpPr/>
                <p:nvPr/>
              </p:nvSpPr>
              <p:spPr>
                <a:xfrm>
                  <a:off x="4973388" y="-2861450"/>
                  <a:ext cx="544850" cy="219375"/>
                </a:xfrm>
                <a:custGeom>
                  <a:avLst/>
                  <a:gdLst/>
                  <a:ahLst/>
                  <a:cxnLst/>
                  <a:rect l="l" t="t" r="r" b="b"/>
                  <a:pathLst>
                    <a:path w="21794" h="8775" extrusionOk="0">
                      <a:moveTo>
                        <a:pt x="0" y="0"/>
                      </a:moveTo>
                      <a:cubicBezTo>
                        <a:pt x="152" y="1064"/>
                        <a:pt x="578" y="2098"/>
                        <a:pt x="1155" y="3010"/>
                      </a:cubicBezTo>
                      <a:cubicBezTo>
                        <a:pt x="3847" y="6923"/>
                        <a:pt x="8792" y="8774"/>
                        <a:pt x="13673" y="8774"/>
                      </a:cubicBezTo>
                      <a:cubicBezTo>
                        <a:pt x="16563" y="8774"/>
                        <a:pt x="19431" y="8125"/>
                        <a:pt x="21794" y="6870"/>
                      </a:cubicBezTo>
                      <a:lnTo>
                        <a:pt x="21794" y="6870"/>
                      </a:lnTo>
                      <a:cubicBezTo>
                        <a:pt x="19449" y="7704"/>
                        <a:pt x="16932" y="8144"/>
                        <a:pt x="14423" y="8144"/>
                      </a:cubicBezTo>
                      <a:cubicBezTo>
                        <a:pt x="10621" y="8144"/>
                        <a:pt x="6839" y="7134"/>
                        <a:pt x="3708" y="4955"/>
                      </a:cubicBezTo>
                      <a:cubicBezTo>
                        <a:pt x="1976" y="3739"/>
                        <a:pt x="608" y="2037"/>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86;p32">
                  <a:extLst>
                    <a:ext uri="{FF2B5EF4-FFF2-40B4-BE49-F238E27FC236}">
                      <a16:creationId xmlns:a16="http://schemas.microsoft.com/office/drawing/2014/main" id="{0AC14C00-D01D-1296-C5D4-41FA3234DF39}"/>
                    </a:ext>
                  </a:extLst>
                </p:cNvPr>
                <p:cNvSpPr/>
                <p:nvPr/>
              </p:nvSpPr>
              <p:spPr>
                <a:xfrm>
                  <a:off x="5010613" y="-3894150"/>
                  <a:ext cx="179075" cy="198425"/>
                </a:xfrm>
                <a:custGeom>
                  <a:avLst/>
                  <a:gdLst/>
                  <a:ahLst/>
                  <a:cxnLst/>
                  <a:rect l="l" t="t" r="r" b="b"/>
                  <a:pathLst>
                    <a:path w="7163" h="7937" extrusionOk="0">
                      <a:moveTo>
                        <a:pt x="6353" y="1"/>
                      </a:moveTo>
                      <a:lnTo>
                        <a:pt x="6353" y="1"/>
                      </a:lnTo>
                      <a:cubicBezTo>
                        <a:pt x="6232" y="943"/>
                        <a:pt x="6019" y="1825"/>
                        <a:pt x="5715" y="2676"/>
                      </a:cubicBezTo>
                      <a:cubicBezTo>
                        <a:pt x="4742" y="5198"/>
                        <a:pt x="2615" y="7144"/>
                        <a:pt x="1" y="7934"/>
                      </a:cubicBezTo>
                      <a:cubicBezTo>
                        <a:pt x="56" y="7936"/>
                        <a:pt x="112" y="7937"/>
                        <a:pt x="167" y="7937"/>
                      </a:cubicBezTo>
                      <a:cubicBezTo>
                        <a:pt x="4071" y="7937"/>
                        <a:pt x="7162" y="3747"/>
                        <a:pt x="635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87;p32">
                  <a:extLst>
                    <a:ext uri="{FF2B5EF4-FFF2-40B4-BE49-F238E27FC236}">
                      <a16:creationId xmlns:a16="http://schemas.microsoft.com/office/drawing/2014/main" id="{084FE0F4-008C-5FEF-338F-DB14D64D99AE}"/>
                    </a:ext>
                  </a:extLst>
                </p:cNvPr>
                <p:cNvSpPr/>
                <p:nvPr/>
              </p:nvSpPr>
              <p:spPr>
                <a:xfrm>
                  <a:off x="5132188" y="-3758875"/>
                  <a:ext cx="382250" cy="338975"/>
                </a:xfrm>
                <a:custGeom>
                  <a:avLst/>
                  <a:gdLst/>
                  <a:ahLst/>
                  <a:cxnLst/>
                  <a:rect l="l" t="t" r="r" b="b"/>
                  <a:pathLst>
                    <a:path w="15290" h="13559" extrusionOk="0">
                      <a:moveTo>
                        <a:pt x="1" y="0"/>
                      </a:moveTo>
                      <a:lnTo>
                        <a:pt x="1" y="0"/>
                      </a:lnTo>
                      <a:cubicBezTo>
                        <a:pt x="2799" y="6199"/>
                        <a:pt x="7504" y="13559"/>
                        <a:pt x="15059" y="13559"/>
                      </a:cubicBezTo>
                      <a:cubicBezTo>
                        <a:pt x="15135" y="13559"/>
                        <a:pt x="15213" y="13558"/>
                        <a:pt x="15290" y="13557"/>
                      </a:cubicBezTo>
                      <a:cubicBezTo>
                        <a:pt x="9879" y="12918"/>
                        <a:pt x="5928" y="8724"/>
                        <a:pt x="2980" y="4438"/>
                      </a:cubicBezTo>
                      <a:cubicBezTo>
                        <a:pt x="1977" y="2949"/>
                        <a:pt x="1034" y="1459"/>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88;p32">
                  <a:extLst>
                    <a:ext uri="{FF2B5EF4-FFF2-40B4-BE49-F238E27FC236}">
                      <a16:creationId xmlns:a16="http://schemas.microsoft.com/office/drawing/2014/main" id="{09764B27-643E-D082-0EFF-ED9E09303FE1}"/>
                    </a:ext>
                  </a:extLst>
                </p:cNvPr>
                <p:cNvSpPr/>
                <p:nvPr/>
              </p:nvSpPr>
              <p:spPr>
                <a:xfrm>
                  <a:off x="5101038" y="-4039475"/>
                  <a:ext cx="406575" cy="242625"/>
                </a:xfrm>
                <a:custGeom>
                  <a:avLst/>
                  <a:gdLst/>
                  <a:ahLst/>
                  <a:cxnLst/>
                  <a:rect l="l" t="t" r="r" b="b"/>
                  <a:pathLst>
                    <a:path w="16263" h="9705" extrusionOk="0">
                      <a:moveTo>
                        <a:pt x="5032" y="0"/>
                      </a:moveTo>
                      <a:cubicBezTo>
                        <a:pt x="4906" y="0"/>
                        <a:pt x="4779" y="3"/>
                        <a:pt x="4651" y="8"/>
                      </a:cubicBezTo>
                      <a:cubicBezTo>
                        <a:pt x="2888" y="130"/>
                        <a:pt x="1095" y="920"/>
                        <a:pt x="1" y="2288"/>
                      </a:cubicBezTo>
                      <a:cubicBezTo>
                        <a:pt x="1308" y="1133"/>
                        <a:pt x="3040" y="616"/>
                        <a:pt x="4712" y="616"/>
                      </a:cubicBezTo>
                      <a:cubicBezTo>
                        <a:pt x="10092" y="738"/>
                        <a:pt x="13527" y="5631"/>
                        <a:pt x="16262" y="9704"/>
                      </a:cubicBezTo>
                      <a:cubicBezTo>
                        <a:pt x="14242" y="5128"/>
                        <a:pt x="10536" y="0"/>
                        <a:pt x="503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89;p32">
                  <a:extLst>
                    <a:ext uri="{FF2B5EF4-FFF2-40B4-BE49-F238E27FC236}">
                      <a16:creationId xmlns:a16="http://schemas.microsoft.com/office/drawing/2014/main" id="{19CCE7AE-145B-C3CC-C9B4-1F7284202F50}"/>
                    </a:ext>
                  </a:extLst>
                </p:cNvPr>
                <p:cNvSpPr/>
                <p:nvPr/>
              </p:nvSpPr>
              <p:spPr>
                <a:xfrm>
                  <a:off x="5123838" y="-4188225"/>
                  <a:ext cx="144400" cy="148975"/>
                </a:xfrm>
                <a:custGeom>
                  <a:avLst/>
                  <a:gdLst/>
                  <a:ahLst/>
                  <a:cxnLst/>
                  <a:rect l="l" t="t" r="r" b="b"/>
                  <a:pathLst>
                    <a:path w="5776" h="5959" extrusionOk="0">
                      <a:moveTo>
                        <a:pt x="0" y="1"/>
                      </a:moveTo>
                      <a:lnTo>
                        <a:pt x="0" y="1"/>
                      </a:lnTo>
                      <a:cubicBezTo>
                        <a:pt x="639" y="396"/>
                        <a:pt x="1247" y="700"/>
                        <a:pt x="1855" y="1095"/>
                      </a:cubicBezTo>
                      <a:cubicBezTo>
                        <a:pt x="3618" y="2128"/>
                        <a:pt x="5168" y="3800"/>
                        <a:pt x="5046" y="5958"/>
                      </a:cubicBezTo>
                      <a:cubicBezTo>
                        <a:pt x="5776" y="4590"/>
                        <a:pt x="5077" y="2797"/>
                        <a:pt x="3982" y="1764"/>
                      </a:cubicBezTo>
                      <a:cubicBezTo>
                        <a:pt x="2888" y="700"/>
                        <a:pt x="1429" y="214"/>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90;p32">
                  <a:extLst>
                    <a:ext uri="{FF2B5EF4-FFF2-40B4-BE49-F238E27FC236}">
                      <a16:creationId xmlns:a16="http://schemas.microsoft.com/office/drawing/2014/main" id="{8049EAA8-70DE-3EBA-CEE0-568322B40CAC}"/>
                    </a:ext>
                  </a:extLst>
                </p:cNvPr>
                <p:cNvSpPr/>
                <p:nvPr/>
              </p:nvSpPr>
              <p:spPr>
                <a:xfrm>
                  <a:off x="4881438" y="-4119075"/>
                  <a:ext cx="63100" cy="361750"/>
                </a:xfrm>
                <a:custGeom>
                  <a:avLst/>
                  <a:gdLst/>
                  <a:ahLst/>
                  <a:cxnLst/>
                  <a:rect l="l" t="t" r="r" b="b"/>
                  <a:pathLst>
                    <a:path w="2524" h="14470" extrusionOk="0">
                      <a:moveTo>
                        <a:pt x="2280" y="1"/>
                      </a:moveTo>
                      <a:lnTo>
                        <a:pt x="2280" y="1"/>
                      </a:lnTo>
                      <a:cubicBezTo>
                        <a:pt x="335" y="3253"/>
                        <a:pt x="0" y="7326"/>
                        <a:pt x="942" y="11004"/>
                      </a:cubicBezTo>
                      <a:cubicBezTo>
                        <a:pt x="1277" y="12250"/>
                        <a:pt x="1794" y="13405"/>
                        <a:pt x="2432" y="14469"/>
                      </a:cubicBezTo>
                      <a:lnTo>
                        <a:pt x="2523" y="14439"/>
                      </a:lnTo>
                      <a:cubicBezTo>
                        <a:pt x="2098" y="13253"/>
                        <a:pt x="1794" y="12068"/>
                        <a:pt x="1550" y="10852"/>
                      </a:cubicBezTo>
                      <a:cubicBezTo>
                        <a:pt x="882" y="7265"/>
                        <a:pt x="1186" y="3527"/>
                        <a:pt x="228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91;p32">
                  <a:extLst>
                    <a:ext uri="{FF2B5EF4-FFF2-40B4-BE49-F238E27FC236}">
                      <a16:creationId xmlns:a16="http://schemas.microsoft.com/office/drawing/2014/main" id="{7404DCB8-8B47-C712-E90A-454F6B2C32E8}"/>
                    </a:ext>
                  </a:extLst>
                </p:cNvPr>
                <p:cNvSpPr/>
                <p:nvPr/>
              </p:nvSpPr>
              <p:spPr>
                <a:xfrm>
                  <a:off x="4830513" y="-3807525"/>
                  <a:ext cx="192275" cy="432400"/>
                </a:xfrm>
                <a:custGeom>
                  <a:avLst/>
                  <a:gdLst/>
                  <a:ahLst/>
                  <a:cxnLst/>
                  <a:rect l="l" t="t" r="r" b="b"/>
                  <a:pathLst>
                    <a:path w="7691" h="17296" extrusionOk="0">
                      <a:moveTo>
                        <a:pt x="7691" y="1"/>
                      </a:moveTo>
                      <a:lnTo>
                        <a:pt x="7691" y="1"/>
                      </a:lnTo>
                      <a:cubicBezTo>
                        <a:pt x="5320" y="1217"/>
                        <a:pt x="3131" y="3101"/>
                        <a:pt x="1824" y="5563"/>
                      </a:cubicBezTo>
                      <a:cubicBezTo>
                        <a:pt x="31" y="8785"/>
                        <a:pt x="62" y="13223"/>
                        <a:pt x="2797" y="15867"/>
                      </a:cubicBezTo>
                      <a:cubicBezTo>
                        <a:pt x="3435" y="16536"/>
                        <a:pt x="4256" y="17022"/>
                        <a:pt x="5107" y="17296"/>
                      </a:cubicBezTo>
                      <a:cubicBezTo>
                        <a:pt x="3527" y="16445"/>
                        <a:pt x="2432" y="14956"/>
                        <a:pt x="1824" y="13375"/>
                      </a:cubicBezTo>
                      <a:cubicBezTo>
                        <a:pt x="1" y="8117"/>
                        <a:pt x="3557" y="3010"/>
                        <a:pt x="769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92;p32">
                  <a:extLst>
                    <a:ext uri="{FF2B5EF4-FFF2-40B4-BE49-F238E27FC236}">
                      <a16:creationId xmlns:a16="http://schemas.microsoft.com/office/drawing/2014/main" id="{BB144CF1-08C9-5E43-78F4-D25E18FBAC62}"/>
                    </a:ext>
                  </a:extLst>
                </p:cNvPr>
                <p:cNvSpPr/>
                <p:nvPr/>
              </p:nvSpPr>
              <p:spPr>
                <a:xfrm>
                  <a:off x="4532638" y="-3471825"/>
                  <a:ext cx="332850" cy="193225"/>
                </a:xfrm>
                <a:custGeom>
                  <a:avLst/>
                  <a:gdLst/>
                  <a:ahLst/>
                  <a:cxnLst/>
                  <a:rect l="l" t="t" r="r" b="b"/>
                  <a:pathLst>
                    <a:path w="13314" h="7729" extrusionOk="0">
                      <a:moveTo>
                        <a:pt x="12030" y="1"/>
                      </a:moveTo>
                      <a:cubicBezTo>
                        <a:pt x="7008" y="1"/>
                        <a:pt x="1905" y="3052"/>
                        <a:pt x="1" y="7728"/>
                      </a:cubicBezTo>
                      <a:cubicBezTo>
                        <a:pt x="3010" y="3290"/>
                        <a:pt x="8025" y="616"/>
                        <a:pt x="13314" y="69"/>
                      </a:cubicBezTo>
                      <a:cubicBezTo>
                        <a:pt x="12888" y="23"/>
                        <a:pt x="12459" y="1"/>
                        <a:pt x="1203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93;p32">
                  <a:extLst>
                    <a:ext uri="{FF2B5EF4-FFF2-40B4-BE49-F238E27FC236}">
                      <a16:creationId xmlns:a16="http://schemas.microsoft.com/office/drawing/2014/main" id="{CBBE1289-F9F9-6AC0-F85B-E48F8FBE9BEF}"/>
                    </a:ext>
                  </a:extLst>
                </p:cNvPr>
                <p:cNvSpPr/>
                <p:nvPr/>
              </p:nvSpPr>
              <p:spPr>
                <a:xfrm>
                  <a:off x="4303163" y="-3603100"/>
                  <a:ext cx="267500" cy="434675"/>
                </a:xfrm>
                <a:custGeom>
                  <a:avLst/>
                  <a:gdLst/>
                  <a:ahLst/>
                  <a:cxnLst/>
                  <a:rect l="l" t="t" r="r" b="b"/>
                  <a:pathLst>
                    <a:path w="10700" h="17387" extrusionOk="0">
                      <a:moveTo>
                        <a:pt x="10699" y="0"/>
                      </a:moveTo>
                      <a:cubicBezTo>
                        <a:pt x="4012" y="2614"/>
                        <a:pt x="0" y="10396"/>
                        <a:pt x="1277" y="17387"/>
                      </a:cubicBezTo>
                      <a:cubicBezTo>
                        <a:pt x="1125" y="10396"/>
                        <a:pt x="4620" y="3648"/>
                        <a:pt x="1069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94;p32">
                  <a:extLst>
                    <a:ext uri="{FF2B5EF4-FFF2-40B4-BE49-F238E27FC236}">
                      <a16:creationId xmlns:a16="http://schemas.microsoft.com/office/drawing/2014/main" id="{B87D8298-3A03-5FE8-3165-0456AB28C5FA}"/>
                    </a:ext>
                  </a:extLst>
                </p:cNvPr>
                <p:cNvSpPr/>
                <p:nvPr/>
              </p:nvSpPr>
              <p:spPr>
                <a:xfrm>
                  <a:off x="4423988" y="-3840950"/>
                  <a:ext cx="142125" cy="325250"/>
                </a:xfrm>
                <a:custGeom>
                  <a:avLst/>
                  <a:gdLst/>
                  <a:ahLst/>
                  <a:cxnLst/>
                  <a:rect l="l" t="t" r="r" b="b"/>
                  <a:pathLst>
                    <a:path w="5685" h="13010" extrusionOk="0">
                      <a:moveTo>
                        <a:pt x="5684" y="1"/>
                      </a:moveTo>
                      <a:lnTo>
                        <a:pt x="5684" y="1"/>
                      </a:lnTo>
                      <a:cubicBezTo>
                        <a:pt x="1854" y="2979"/>
                        <a:pt x="0" y="8299"/>
                        <a:pt x="942" y="13010"/>
                      </a:cubicBezTo>
                      <a:cubicBezTo>
                        <a:pt x="1094" y="8299"/>
                        <a:pt x="2675" y="3678"/>
                        <a:pt x="568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95;p32">
                  <a:extLst>
                    <a:ext uri="{FF2B5EF4-FFF2-40B4-BE49-F238E27FC236}">
                      <a16:creationId xmlns:a16="http://schemas.microsoft.com/office/drawing/2014/main" id="{3843C80D-286E-EA88-8E84-1997EACF020F}"/>
                    </a:ext>
                  </a:extLst>
                </p:cNvPr>
                <p:cNvSpPr/>
                <p:nvPr/>
              </p:nvSpPr>
              <p:spPr>
                <a:xfrm>
                  <a:off x="4242363" y="-3531125"/>
                  <a:ext cx="193800" cy="44300"/>
                </a:xfrm>
                <a:custGeom>
                  <a:avLst/>
                  <a:gdLst/>
                  <a:ahLst/>
                  <a:cxnLst/>
                  <a:rect l="l" t="t" r="r" b="b"/>
                  <a:pathLst>
                    <a:path w="7752" h="1772" extrusionOk="0">
                      <a:moveTo>
                        <a:pt x="4662" y="1"/>
                      </a:moveTo>
                      <a:cubicBezTo>
                        <a:pt x="2956" y="1"/>
                        <a:pt x="1228" y="619"/>
                        <a:pt x="0" y="1772"/>
                      </a:cubicBezTo>
                      <a:cubicBezTo>
                        <a:pt x="1932" y="1042"/>
                        <a:pt x="3919" y="676"/>
                        <a:pt x="5960" y="676"/>
                      </a:cubicBezTo>
                      <a:cubicBezTo>
                        <a:pt x="6552" y="676"/>
                        <a:pt x="7150" y="707"/>
                        <a:pt x="7751" y="769"/>
                      </a:cubicBezTo>
                      <a:cubicBezTo>
                        <a:pt x="6819" y="250"/>
                        <a:pt x="5745" y="1"/>
                        <a:pt x="466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96;p32">
                  <a:extLst>
                    <a:ext uri="{FF2B5EF4-FFF2-40B4-BE49-F238E27FC236}">
                      <a16:creationId xmlns:a16="http://schemas.microsoft.com/office/drawing/2014/main" id="{18B508A8-1FAF-157E-FD9C-471483C00FC8}"/>
                    </a:ext>
                  </a:extLst>
                </p:cNvPr>
                <p:cNvSpPr/>
                <p:nvPr/>
              </p:nvSpPr>
              <p:spPr>
                <a:xfrm>
                  <a:off x="4620038" y="-4048050"/>
                  <a:ext cx="281175" cy="73375"/>
                </a:xfrm>
                <a:custGeom>
                  <a:avLst/>
                  <a:gdLst/>
                  <a:ahLst/>
                  <a:cxnLst/>
                  <a:rect l="l" t="t" r="r" b="b"/>
                  <a:pathLst>
                    <a:path w="11247" h="2935" extrusionOk="0">
                      <a:moveTo>
                        <a:pt x="5073" y="1"/>
                      </a:moveTo>
                      <a:cubicBezTo>
                        <a:pt x="3220" y="1"/>
                        <a:pt x="1375" y="620"/>
                        <a:pt x="0" y="1901"/>
                      </a:cubicBezTo>
                      <a:cubicBezTo>
                        <a:pt x="1542" y="1130"/>
                        <a:pt x="3184" y="754"/>
                        <a:pt x="4811" y="754"/>
                      </a:cubicBezTo>
                      <a:cubicBezTo>
                        <a:pt x="7094" y="754"/>
                        <a:pt x="9347" y="1497"/>
                        <a:pt x="11247" y="2935"/>
                      </a:cubicBezTo>
                      <a:cubicBezTo>
                        <a:pt x="9815" y="1009"/>
                        <a:pt x="7437" y="1"/>
                        <a:pt x="507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97;p32">
                  <a:extLst>
                    <a:ext uri="{FF2B5EF4-FFF2-40B4-BE49-F238E27FC236}">
                      <a16:creationId xmlns:a16="http://schemas.microsoft.com/office/drawing/2014/main" id="{DDA18635-418F-C1C8-B343-6F4DBE1394C5}"/>
                    </a:ext>
                  </a:extLst>
                </p:cNvPr>
                <p:cNvSpPr/>
                <p:nvPr/>
              </p:nvSpPr>
              <p:spPr>
                <a:xfrm>
                  <a:off x="5392838" y="-4304825"/>
                  <a:ext cx="103375" cy="87000"/>
                </a:xfrm>
                <a:custGeom>
                  <a:avLst/>
                  <a:gdLst/>
                  <a:ahLst/>
                  <a:cxnLst/>
                  <a:rect l="l" t="t" r="r" b="b"/>
                  <a:pathLst>
                    <a:path w="4135" h="3480" extrusionOk="0">
                      <a:moveTo>
                        <a:pt x="294" y="1"/>
                      </a:moveTo>
                      <a:cubicBezTo>
                        <a:pt x="196" y="1"/>
                        <a:pt x="98" y="5"/>
                        <a:pt x="1" y="14"/>
                      </a:cubicBezTo>
                      <a:cubicBezTo>
                        <a:pt x="1612" y="896"/>
                        <a:pt x="2919" y="2081"/>
                        <a:pt x="4134" y="3479"/>
                      </a:cubicBezTo>
                      <a:cubicBezTo>
                        <a:pt x="3961" y="1603"/>
                        <a:pt x="2143" y="1"/>
                        <a:pt x="29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98;p32">
                  <a:extLst>
                    <a:ext uri="{FF2B5EF4-FFF2-40B4-BE49-F238E27FC236}">
                      <a16:creationId xmlns:a16="http://schemas.microsoft.com/office/drawing/2014/main" id="{814666B1-426D-A4EA-A8D8-0E2ED3FB0A98}"/>
                    </a:ext>
                  </a:extLst>
                </p:cNvPr>
                <p:cNvSpPr/>
                <p:nvPr/>
              </p:nvSpPr>
              <p:spPr>
                <a:xfrm>
                  <a:off x="4082788" y="-3372850"/>
                  <a:ext cx="205950" cy="609450"/>
                </a:xfrm>
                <a:custGeom>
                  <a:avLst/>
                  <a:gdLst/>
                  <a:ahLst/>
                  <a:cxnLst/>
                  <a:rect l="l" t="t" r="r" b="b"/>
                  <a:pathLst>
                    <a:path w="8238" h="24378" extrusionOk="0">
                      <a:moveTo>
                        <a:pt x="6596" y="0"/>
                      </a:moveTo>
                      <a:cubicBezTo>
                        <a:pt x="2736" y="6657"/>
                        <a:pt x="0" y="15715"/>
                        <a:pt x="5593" y="22311"/>
                      </a:cubicBezTo>
                      <a:cubicBezTo>
                        <a:pt x="6353" y="23162"/>
                        <a:pt x="7204" y="23861"/>
                        <a:pt x="8238" y="24377"/>
                      </a:cubicBezTo>
                      <a:cubicBezTo>
                        <a:pt x="6383" y="23101"/>
                        <a:pt x="5046" y="21216"/>
                        <a:pt x="4256" y="19210"/>
                      </a:cubicBezTo>
                      <a:cubicBezTo>
                        <a:pt x="1642" y="12827"/>
                        <a:pt x="4165" y="6019"/>
                        <a:pt x="6596"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99;p32">
                  <a:extLst>
                    <a:ext uri="{FF2B5EF4-FFF2-40B4-BE49-F238E27FC236}">
                      <a16:creationId xmlns:a16="http://schemas.microsoft.com/office/drawing/2014/main" id="{156CB6AD-A77D-B67B-A0DD-26DA9DF78F4E}"/>
                    </a:ext>
                  </a:extLst>
                </p:cNvPr>
                <p:cNvSpPr/>
                <p:nvPr/>
              </p:nvSpPr>
              <p:spPr>
                <a:xfrm>
                  <a:off x="4223363" y="-2937450"/>
                  <a:ext cx="468875" cy="473400"/>
                </a:xfrm>
                <a:custGeom>
                  <a:avLst/>
                  <a:gdLst/>
                  <a:ahLst/>
                  <a:cxnLst/>
                  <a:rect l="l" t="t" r="r" b="b"/>
                  <a:pathLst>
                    <a:path w="18755" h="18936" extrusionOk="0">
                      <a:moveTo>
                        <a:pt x="4013" y="1"/>
                      </a:moveTo>
                      <a:lnTo>
                        <a:pt x="4013" y="1"/>
                      </a:lnTo>
                      <a:cubicBezTo>
                        <a:pt x="1" y="6840"/>
                        <a:pt x="3405" y="16536"/>
                        <a:pt x="11308" y="18542"/>
                      </a:cubicBezTo>
                      <a:cubicBezTo>
                        <a:pt x="12322" y="18802"/>
                        <a:pt x="13361" y="18936"/>
                        <a:pt x="14392" y="18936"/>
                      </a:cubicBezTo>
                      <a:cubicBezTo>
                        <a:pt x="15896" y="18936"/>
                        <a:pt x="17384" y="18651"/>
                        <a:pt x="18755" y="18056"/>
                      </a:cubicBezTo>
                      <a:lnTo>
                        <a:pt x="18755" y="18056"/>
                      </a:lnTo>
                      <a:cubicBezTo>
                        <a:pt x="17629" y="18398"/>
                        <a:pt x="16476" y="18559"/>
                        <a:pt x="15331" y="18559"/>
                      </a:cubicBezTo>
                      <a:cubicBezTo>
                        <a:pt x="14034" y="18559"/>
                        <a:pt x="12747" y="18352"/>
                        <a:pt x="11521" y="17965"/>
                      </a:cubicBezTo>
                      <a:cubicBezTo>
                        <a:pt x="4074" y="15715"/>
                        <a:pt x="973" y="6870"/>
                        <a:pt x="40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00;p32">
                  <a:extLst>
                    <a:ext uri="{FF2B5EF4-FFF2-40B4-BE49-F238E27FC236}">
                      <a16:creationId xmlns:a16="http://schemas.microsoft.com/office/drawing/2014/main" id="{DBB52301-0A89-4811-DDD5-0B9C9AC337D8}"/>
                    </a:ext>
                  </a:extLst>
                </p:cNvPr>
                <p:cNvSpPr/>
                <p:nvPr/>
              </p:nvSpPr>
              <p:spPr>
                <a:xfrm>
                  <a:off x="4011363" y="-2833250"/>
                  <a:ext cx="185425" cy="123800"/>
                </a:xfrm>
                <a:custGeom>
                  <a:avLst/>
                  <a:gdLst/>
                  <a:ahLst/>
                  <a:cxnLst/>
                  <a:rect l="l" t="t" r="r" b="b"/>
                  <a:pathLst>
                    <a:path w="7417" h="4952" extrusionOk="0">
                      <a:moveTo>
                        <a:pt x="6600" y="0"/>
                      </a:moveTo>
                      <a:cubicBezTo>
                        <a:pt x="3674" y="0"/>
                        <a:pt x="807" y="2171"/>
                        <a:pt x="0" y="4952"/>
                      </a:cubicBezTo>
                      <a:cubicBezTo>
                        <a:pt x="1824" y="2520"/>
                        <a:pt x="4408" y="727"/>
                        <a:pt x="7417" y="58"/>
                      </a:cubicBezTo>
                      <a:cubicBezTo>
                        <a:pt x="7145" y="19"/>
                        <a:pt x="6873" y="0"/>
                        <a:pt x="66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01;p32">
                  <a:extLst>
                    <a:ext uri="{FF2B5EF4-FFF2-40B4-BE49-F238E27FC236}">
                      <a16:creationId xmlns:a16="http://schemas.microsoft.com/office/drawing/2014/main" id="{CDD3F7B5-5F84-E190-D670-837BF9136360}"/>
                    </a:ext>
                  </a:extLst>
                </p:cNvPr>
                <p:cNvSpPr/>
                <p:nvPr/>
              </p:nvSpPr>
              <p:spPr>
                <a:xfrm>
                  <a:off x="4010588" y="-3031675"/>
                  <a:ext cx="110225" cy="213550"/>
                </a:xfrm>
                <a:custGeom>
                  <a:avLst/>
                  <a:gdLst/>
                  <a:ahLst/>
                  <a:cxnLst/>
                  <a:rect l="l" t="t" r="r" b="b"/>
                  <a:pathLst>
                    <a:path w="4409" h="8542" extrusionOk="0">
                      <a:moveTo>
                        <a:pt x="913" y="1"/>
                      </a:moveTo>
                      <a:lnTo>
                        <a:pt x="913" y="1"/>
                      </a:lnTo>
                      <a:cubicBezTo>
                        <a:pt x="1" y="3162"/>
                        <a:pt x="1521" y="6992"/>
                        <a:pt x="4408" y="8542"/>
                      </a:cubicBezTo>
                      <a:cubicBezTo>
                        <a:pt x="2280" y="6171"/>
                        <a:pt x="1095" y="3192"/>
                        <a:pt x="913"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02;p32">
                  <a:extLst>
                    <a:ext uri="{FF2B5EF4-FFF2-40B4-BE49-F238E27FC236}">
                      <a16:creationId xmlns:a16="http://schemas.microsoft.com/office/drawing/2014/main" id="{1AD98536-4D10-A76A-E0FC-5CF5B712AF1B}"/>
                    </a:ext>
                  </a:extLst>
                </p:cNvPr>
                <p:cNvSpPr/>
                <p:nvPr/>
              </p:nvSpPr>
              <p:spPr>
                <a:xfrm>
                  <a:off x="4151163" y="-2450350"/>
                  <a:ext cx="551725" cy="498125"/>
                </a:xfrm>
                <a:custGeom>
                  <a:avLst/>
                  <a:gdLst/>
                  <a:ahLst/>
                  <a:cxnLst/>
                  <a:rect l="l" t="t" r="r" b="b"/>
                  <a:pathLst>
                    <a:path w="22069" h="19925" extrusionOk="0">
                      <a:moveTo>
                        <a:pt x="1369" y="0"/>
                      </a:moveTo>
                      <a:lnTo>
                        <a:pt x="1369" y="0"/>
                      </a:lnTo>
                      <a:cubicBezTo>
                        <a:pt x="1" y="9904"/>
                        <a:pt x="6897" y="19924"/>
                        <a:pt x="17246" y="19924"/>
                      </a:cubicBezTo>
                      <a:cubicBezTo>
                        <a:pt x="17474" y="19924"/>
                        <a:pt x="17703" y="19919"/>
                        <a:pt x="17934" y="19910"/>
                      </a:cubicBezTo>
                      <a:cubicBezTo>
                        <a:pt x="19272" y="19788"/>
                        <a:pt x="20731" y="19636"/>
                        <a:pt x="22068" y="19454"/>
                      </a:cubicBezTo>
                      <a:cubicBezTo>
                        <a:pt x="20731" y="19454"/>
                        <a:pt x="19272" y="19545"/>
                        <a:pt x="17934" y="19545"/>
                      </a:cubicBezTo>
                      <a:cubicBezTo>
                        <a:pt x="7509" y="19302"/>
                        <a:pt x="1034" y="9879"/>
                        <a:pt x="136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03;p32">
                  <a:extLst>
                    <a:ext uri="{FF2B5EF4-FFF2-40B4-BE49-F238E27FC236}">
                      <a16:creationId xmlns:a16="http://schemas.microsoft.com/office/drawing/2014/main" id="{48336E1E-B633-6B5A-C4EC-2E8EDAAF12B1}"/>
                    </a:ext>
                  </a:extLst>
                </p:cNvPr>
                <p:cNvSpPr/>
                <p:nvPr/>
              </p:nvSpPr>
              <p:spPr>
                <a:xfrm>
                  <a:off x="4021988" y="-2470100"/>
                  <a:ext cx="162650" cy="82475"/>
                </a:xfrm>
                <a:custGeom>
                  <a:avLst/>
                  <a:gdLst/>
                  <a:ahLst/>
                  <a:cxnLst/>
                  <a:rect l="l" t="t" r="r" b="b"/>
                  <a:pathLst>
                    <a:path w="6506" h="3299" extrusionOk="0">
                      <a:moveTo>
                        <a:pt x="1" y="0"/>
                      </a:moveTo>
                      <a:cubicBezTo>
                        <a:pt x="1043" y="1978"/>
                        <a:pt x="3308" y="3298"/>
                        <a:pt x="5576" y="3298"/>
                      </a:cubicBezTo>
                      <a:cubicBezTo>
                        <a:pt x="5887" y="3298"/>
                        <a:pt x="6198" y="3273"/>
                        <a:pt x="6505" y="3222"/>
                      </a:cubicBezTo>
                      <a:cubicBezTo>
                        <a:pt x="4104" y="2553"/>
                        <a:pt x="1976" y="1490"/>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04;p32">
                  <a:extLst>
                    <a:ext uri="{FF2B5EF4-FFF2-40B4-BE49-F238E27FC236}">
                      <a16:creationId xmlns:a16="http://schemas.microsoft.com/office/drawing/2014/main" id="{19D58844-844C-7A1C-C609-17EC10861FEB}"/>
                    </a:ext>
                  </a:extLst>
                </p:cNvPr>
                <p:cNvSpPr/>
                <p:nvPr/>
              </p:nvSpPr>
              <p:spPr>
                <a:xfrm>
                  <a:off x="4617738" y="-2179325"/>
                  <a:ext cx="500050" cy="325500"/>
                </a:xfrm>
                <a:custGeom>
                  <a:avLst/>
                  <a:gdLst/>
                  <a:ahLst/>
                  <a:cxnLst/>
                  <a:rect l="l" t="t" r="r" b="b"/>
                  <a:pathLst>
                    <a:path w="20002" h="13020" extrusionOk="0">
                      <a:moveTo>
                        <a:pt x="5098" y="1"/>
                      </a:moveTo>
                      <a:cubicBezTo>
                        <a:pt x="3385" y="1"/>
                        <a:pt x="1669" y="173"/>
                        <a:pt x="1" y="436"/>
                      </a:cubicBezTo>
                      <a:cubicBezTo>
                        <a:pt x="777" y="400"/>
                        <a:pt x="1564" y="379"/>
                        <a:pt x="2355" y="379"/>
                      </a:cubicBezTo>
                      <a:cubicBezTo>
                        <a:pt x="8234" y="379"/>
                        <a:pt x="14364" y="1565"/>
                        <a:pt x="17874" y="6789"/>
                      </a:cubicBezTo>
                      <a:cubicBezTo>
                        <a:pt x="19089" y="8582"/>
                        <a:pt x="19910" y="10740"/>
                        <a:pt x="19819" y="13020"/>
                      </a:cubicBezTo>
                      <a:cubicBezTo>
                        <a:pt x="20001" y="11926"/>
                        <a:pt x="19941" y="10740"/>
                        <a:pt x="19697" y="9646"/>
                      </a:cubicBezTo>
                      <a:cubicBezTo>
                        <a:pt x="18907" y="6272"/>
                        <a:pt x="16445" y="3415"/>
                        <a:pt x="13375" y="1804"/>
                      </a:cubicBezTo>
                      <a:cubicBezTo>
                        <a:pt x="10776" y="476"/>
                        <a:pt x="7941" y="1"/>
                        <a:pt x="5098"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05;p32">
                  <a:extLst>
                    <a:ext uri="{FF2B5EF4-FFF2-40B4-BE49-F238E27FC236}">
                      <a16:creationId xmlns:a16="http://schemas.microsoft.com/office/drawing/2014/main" id="{6EC61E21-2B00-329E-858E-26E74635E51E}"/>
                    </a:ext>
                  </a:extLst>
                </p:cNvPr>
                <p:cNvSpPr/>
                <p:nvPr/>
              </p:nvSpPr>
              <p:spPr>
                <a:xfrm>
                  <a:off x="4606338" y="-3128175"/>
                  <a:ext cx="433175" cy="172375"/>
                </a:xfrm>
                <a:custGeom>
                  <a:avLst/>
                  <a:gdLst/>
                  <a:ahLst/>
                  <a:cxnLst/>
                  <a:rect l="l" t="t" r="r" b="b"/>
                  <a:pathLst>
                    <a:path w="17327" h="6895" extrusionOk="0">
                      <a:moveTo>
                        <a:pt x="17327" y="1"/>
                      </a:moveTo>
                      <a:lnTo>
                        <a:pt x="17327" y="1"/>
                      </a:lnTo>
                      <a:cubicBezTo>
                        <a:pt x="15077" y="1368"/>
                        <a:pt x="10852" y="3374"/>
                        <a:pt x="8390" y="4195"/>
                      </a:cubicBezTo>
                      <a:lnTo>
                        <a:pt x="1" y="4104"/>
                      </a:lnTo>
                      <a:lnTo>
                        <a:pt x="1" y="4104"/>
                      </a:lnTo>
                      <a:cubicBezTo>
                        <a:pt x="2023" y="5909"/>
                        <a:pt x="4693" y="6895"/>
                        <a:pt x="7377" y="6895"/>
                      </a:cubicBezTo>
                      <a:cubicBezTo>
                        <a:pt x="8082" y="6895"/>
                        <a:pt x="8789" y="6827"/>
                        <a:pt x="9484" y="6688"/>
                      </a:cubicBezTo>
                      <a:cubicBezTo>
                        <a:pt x="12798" y="5988"/>
                        <a:pt x="15746" y="3131"/>
                        <a:pt x="1732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06;p32">
                  <a:extLst>
                    <a:ext uri="{FF2B5EF4-FFF2-40B4-BE49-F238E27FC236}">
                      <a16:creationId xmlns:a16="http://schemas.microsoft.com/office/drawing/2014/main" id="{0BC65740-0605-2B3C-EDCA-F27CAB15C397}"/>
                    </a:ext>
                  </a:extLst>
                </p:cNvPr>
                <p:cNvSpPr/>
                <p:nvPr/>
              </p:nvSpPr>
              <p:spPr>
                <a:xfrm>
                  <a:off x="4322913" y="-3652450"/>
                  <a:ext cx="379975" cy="378400"/>
                </a:xfrm>
                <a:custGeom>
                  <a:avLst/>
                  <a:gdLst/>
                  <a:ahLst/>
                  <a:cxnLst/>
                  <a:rect l="l" t="t" r="r" b="b"/>
                  <a:pathLst>
                    <a:path w="15199" h="15136" extrusionOk="0">
                      <a:moveTo>
                        <a:pt x="14411" y="0"/>
                      </a:moveTo>
                      <a:cubicBezTo>
                        <a:pt x="12617" y="0"/>
                        <a:pt x="8104" y="373"/>
                        <a:pt x="4560" y="3798"/>
                      </a:cubicBezTo>
                      <a:cubicBezTo>
                        <a:pt x="0" y="8114"/>
                        <a:pt x="426" y="15136"/>
                        <a:pt x="426" y="15136"/>
                      </a:cubicBezTo>
                      <a:cubicBezTo>
                        <a:pt x="4955" y="1397"/>
                        <a:pt x="15198" y="29"/>
                        <a:pt x="15198" y="29"/>
                      </a:cubicBezTo>
                      <a:cubicBezTo>
                        <a:pt x="15198" y="29"/>
                        <a:pt x="14910" y="0"/>
                        <a:pt x="1441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07;p32">
                  <a:extLst>
                    <a:ext uri="{FF2B5EF4-FFF2-40B4-BE49-F238E27FC236}">
                      <a16:creationId xmlns:a16="http://schemas.microsoft.com/office/drawing/2014/main" id="{6EE8CFE9-2B2B-F61B-A543-334AADD64B79}"/>
                    </a:ext>
                  </a:extLst>
                </p:cNvPr>
                <p:cNvSpPr/>
                <p:nvPr/>
              </p:nvSpPr>
              <p:spPr>
                <a:xfrm>
                  <a:off x="5060763" y="-3840950"/>
                  <a:ext cx="135300" cy="148100"/>
                </a:xfrm>
                <a:custGeom>
                  <a:avLst/>
                  <a:gdLst/>
                  <a:ahLst/>
                  <a:cxnLst/>
                  <a:rect l="l" t="t" r="r" b="b"/>
                  <a:pathLst>
                    <a:path w="5412" h="5924" extrusionOk="0">
                      <a:moveTo>
                        <a:pt x="4347" y="1"/>
                      </a:moveTo>
                      <a:cubicBezTo>
                        <a:pt x="3770" y="2432"/>
                        <a:pt x="2128" y="4377"/>
                        <a:pt x="1" y="5472"/>
                      </a:cubicBezTo>
                      <a:cubicBezTo>
                        <a:pt x="516" y="5779"/>
                        <a:pt x="1094" y="5923"/>
                        <a:pt x="1671" y="5923"/>
                      </a:cubicBezTo>
                      <a:cubicBezTo>
                        <a:pt x="2695" y="5923"/>
                        <a:pt x="3717" y="5467"/>
                        <a:pt x="4378" y="4651"/>
                      </a:cubicBezTo>
                      <a:cubicBezTo>
                        <a:pt x="5411" y="3344"/>
                        <a:pt x="5381" y="1308"/>
                        <a:pt x="434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08;p32">
                  <a:extLst>
                    <a:ext uri="{FF2B5EF4-FFF2-40B4-BE49-F238E27FC236}">
                      <a16:creationId xmlns:a16="http://schemas.microsoft.com/office/drawing/2014/main" id="{9997B6B0-7DAD-F836-660C-7C34E4A17904}"/>
                    </a:ext>
                  </a:extLst>
                </p:cNvPr>
                <p:cNvSpPr/>
                <p:nvPr/>
              </p:nvSpPr>
              <p:spPr>
                <a:xfrm>
                  <a:off x="5028463" y="-2759625"/>
                  <a:ext cx="456350" cy="152025"/>
                </a:xfrm>
                <a:custGeom>
                  <a:avLst/>
                  <a:gdLst/>
                  <a:ahLst/>
                  <a:cxnLst/>
                  <a:rect l="l" t="t" r="r" b="b"/>
                  <a:pathLst>
                    <a:path w="18254" h="6081" extrusionOk="0">
                      <a:moveTo>
                        <a:pt x="77" y="0"/>
                      </a:moveTo>
                      <a:lnTo>
                        <a:pt x="77" y="0"/>
                      </a:lnTo>
                      <a:cubicBezTo>
                        <a:pt x="77" y="0"/>
                        <a:pt x="1" y="124"/>
                        <a:pt x="303" y="412"/>
                      </a:cubicBezTo>
                      <a:lnTo>
                        <a:pt x="303" y="412"/>
                      </a:lnTo>
                      <a:cubicBezTo>
                        <a:pt x="172" y="173"/>
                        <a:pt x="100" y="23"/>
                        <a:pt x="77" y="0"/>
                      </a:cubicBezTo>
                      <a:close/>
                      <a:moveTo>
                        <a:pt x="303" y="412"/>
                      </a:moveTo>
                      <a:cubicBezTo>
                        <a:pt x="1049" y="1771"/>
                        <a:pt x="3696" y="6002"/>
                        <a:pt x="9925" y="6080"/>
                      </a:cubicBezTo>
                      <a:cubicBezTo>
                        <a:pt x="10004" y="6080"/>
                        <a:pt x="10082" y="6081"/>
                        <a:pt x="10159" y="6081"/>
                      </a:cubicBezTo>
                      <a:cubicBezTo>
                        <a:pt x="17272" y="6081"/>
                        <a:pt x="18253" y="3344"/>
                        <a:pt x="18253" y="3344"/>
                      </a:cubicBezTo>
                      <a:lnTo>
                        <a:pt x="18253" y="3344"/>
                      </a:lnTo>
                      <a:cubicBezTo>
                        <a:pt x="18253" y="3344"/>
                        <a:pt x="15870" y="4138"/>
                        <a:pt x="12506" y="4138"/>
                      </a:cubicBezTo>
                      <a:cubicBezTo>
                        <a:pt x="10565" y="4138"/>
                        <a:pt x="8298" y="3874"/>
                        <a:pt x="5974" y="3040"/>
                      </a:cubicBezTo>
                      <a:cubicBezTo>
                        <a:pt x="2114" y="1680"/>
                        <a:pt x="766" y="853"/>
                        <a:pt x="303"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09;p32">
                  <a:extLst>
                    <a:ext uri="{FF2B5EF4-FFF2-40B4-BE49-F238E27FC236}">
                      <a16:creationId xmlns:a16="http://schemas.microsoft.com/office/drawing/2014/main" id="{48E3F9FE-1D65-E2E4-9F33-865C581C7D46}"/>
                    </a:ext>
                  </a:extLst>
                </p:cNvPr>
                <p:cNvSpPr/>
                <p:nvPr/>
              </p:nvSpPr>
              <p:spPr>
                <a:xfrm>
                  <a:off x="4392063" y="-2545350"/>
                  <a:ext cx="411125" cy="134225"/>
                </a:xfrm>
                <a:custGeom>
                  <a:avLst/>
                  <a:gdLst/>
                  <a:ahLst/>
                  <a:cxnLst/>
                  <a:rect l="l" t="t" r="r" b="b"/>
                  <a:pathLst>
                    <a:path w="16445" h="5369" extrusionOk="0">
                      <a:moveTo>
                        <a:pt x="0" y="1"/>
                      </a:moveTo>
                      <a:cubicBezTo>
                        <a:pt x="1" y="1"/>
                        <a:pt x="3286" y="5368"/>
                        <a:pt x="8689" y="5368"/>
                      </a:cubicBezTo>
                      <a:cubicBezTo>
                        <a:pt x="8978" y="5368"/>
                        <a:pt x="9274" y="5353"/>
                        <a:pt x="9575" y="5320"/>
                      </a:cubicBezTo>
                      <a:cubicBezTo>
                        <a:pt x="15502" y="4682"/>
                        <a:pt x="16444" y="731"/>
                        <a:pt x="16444" y="730"/>
                      </a:cubicBezTo>
                      <a:lnTo>
                        <a:pt x="16444" y="730"/>
                      </a:lnTo>
                      <a:cubicBezTo>
                        <a:pt x="16444" y="731"/>
                        <a:pt x="14134" y="2706"/>
                        <a:pt x="8238" y="3071"/>
                      </a:cubicBezTo>
                      <a:cubicBezTo>
                        <a:pt x="8054" y="3082"/>
                        <a:pt x="7871" y="3087"/>
                        <a:pt x="7691" y="3087"/>
                      </a:cubicBezTo>
                      <a:cubicBezTo>
                        <a:pt x="3283" y="3087"/>
                        <a:pt x="1" y="1"/>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10;p32">
                  <a:extLst>
                    <a:ext uri="{FF2B5EF4-FFF2-40B4-BE49-F238E27FC236}">
                      <a16:creationId xmlns:a16="http://schemas.microsoft.com/office/drawing/2014/main" id="{DD01E5F4-3A7B-DF2E-622C-87B247A74307}"/>
                    </a:ext>
                  </a:extLst>
                </p:cNvPr>
                <p:cNvSpPr/>
                <p:nvPr/>
              </p:nvSpPr>
              <p:spPr>
                <a:xfrm>
                  <a:off x="5229463" y="-3602350"/>
                  <a:ext cx="291075" cy="242875"/>
                </a:xfrm>
                <a:custGeom>
                  <a:avLst/>
                  <a:gdLst/>
                  <a:ahLst/>
                  <a:cxnLst/>
                  <a:rect l="l" t="t" r="r" b="b"/>
                  <a:pathLst>
                    <a:path w="11643" h="9715" extrusionOk="0">
                      <a:moveTo>
                        <a:pt x="0" y="1"/>
                      </a:moveTo>
                      <a:lnTo>
                        <a:pt x="0" y="1"/>
                      </a:lnTo>
                      <a:cubicBezTo>
                        <a:pt x="1" y="1"/>
                        <a:pt x="1004" y="5958"/>
                        <a:pt x="6080" y="8390"/>
                      </a:cubicBezTo>
                      <a:cubicBezTo>
                        <a:pt x="8402" y="9504"/>
                        <a:pt x="9985" y="9715"/>
                        <a:pt x="10851" y="9715"/>
                      </a:cubicBezTo>
                      <a:cubicBezTo>
                        <a:pt x="11380" y="9715"/>
                        <a:pt x="11642" y="9636"/>
                        <a:pt x="11642" y="9636"/>
                      </a:cubicBezTo>
                      <a:lnTo>
                        <a:pt x="11642" y="7296"/>
                      </a:lnTo>
                      <a:cubicBezTo>
                        <a:pt x="11642" y="7296"/>
                        <a:pt x="11377" y="7359"/>
                        <a:pt x="10892" y="7359"/>
                      </a:cubicBezTo>
                      <a:cubicBezTo>
                        <a:pt x="9230" y="7359"/>
                        <a:pt x="4989" y="6612"/>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11;p32">
                  <a:extLst>
                    <a:ext uri="{FF2B5EF4-FFF2-40B4-BE49-F238E27FC236}">
                      <a16:creationId xmlns:a16="http://schemas.microsoft.com/office/drawing/2014/main" id="{D5E1BF59-05B0-B4CA-C8E2-265F002E2855}"/>
                    </a:ext>
                  </a:extLst>
                </p:cNvPr>
                <p:cNvSpPr/>
                <p:nvPr/>
              </p:nvSpPr>
              <p:spPr>
                <a:xfrm>
                  <a:off x="5142063" y="-4051750"/>
                  <a:ext cx="304000" cy="156125"/>
                </a:xfrm>
                <a:custGeom>
                  <a:avLst/>
                  <a:gdLst/>
                  <a:ahLst/>
                  <a:cxnLst/>
                  <a:rect l="l" t="t" r="r" b="b"/>
                  <a:pathLst>
                    <a:path w="12160" h="6245" extrusionOk="0">
                      <a:moveTo>
                        <a:pt x="385" y="1134"/>
                      </a:moveTo>
                      <a:cubicBezTo>
                        <a:pt x="378" y="1135"/>
                        <a:pt x="372" y="1136"/>
                        <a:pt x="366" y="1138"/>
                      </a:cubicBezTo>
                      <a:lnTo>
                        <a:pt x="170" y="1268"/>
                      </a:lnTo>
                      <a:lnTo>
                        <a:pt x="170" y="1268"/>
                      </a:lnTo>
                      <a:cubicBezTo>
                        <a:pt x="241" y="1222"/>
                        <a:pt x="312" y="1177"/>
                        <a:pt x="385" y="1134"/>
                      </a:cubicBezTo>
                      <a:close/>
                      <a:moveTo>
                        <a:pt x="170" y="1268"/>
                      </a:moveTo>
                      <a:lnTo>
                        <a:pt x="170" y="1268"/>
                      </a:lnTo>
                      <a:cubicBezTo>
                        <a:pt x="113" y="1305"/>
                        <a:pt x="57" y="1342"/>
                        <a:pt x="1" y="1381"/>
                      </a:cubicBezTo>
                      <a:lnTo>
                        <a:pt x="170" y="1268"/>
                      </a:lnTo>
                      <a:close/>
                      <a:moveTo>
                        <a:pt x="4460" y="0"/>
                      </a:moveTo>
                      <a:cubicBezTo>
                        <a:pt x="3046" y="0"/>
                        <a:pt x="1624" y="387"/>
                        <a:pt x="385" y="1134"/>
                      </a:cubicBezTo>
                      <a:lnTo>
                        <a:pt x="385" y="1134"/>
                      </a:lnTo>
                      <a:cubicBezTo>
                        <a:pt x="1051" y="1002"/>
                        <a:pt x="1727" y="938"/>
                        <a:pt x="2403" y="938"/>
                      </a:cubicBezTo>
                      <a:cubicBezTo>
                        <a:pt x="6195" y="938"/>
                        <a:pt x="9996" y="2947"/>
                        <a:pt x="12159" y="6244"/>
                      </a:cubicBezTo>
                      <a:cubicBezTo>
                        <a:pt x="11491" y="3691"/>
                        <a:pt x="9606" y="1472"/>
                        <a:pt x="7235" y="530"/>
                      </a:cubicBezTo>
                      <a:cubicBezTo>
                        <a:pt x="6352" y="174"/>
                        <a:pt x="5407" y="0"/>
                        <a:pt x="446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12;p32">
                  <a:extLst>
                    <a:ext uri="{FF2B5EF4-FFF2-40B4-BE49-F238E27FC236}">
                      <a16:creationId xmlns:a16="http://schemas.microsoft.com/office/drawing/2014/main" id="{C9A6FFAE-9F5E-2348-0A75-8A8AD3E22666}"/>
                    </a:ext>
                  </a:extLst>
                </p:cNvPr>
                <p:cNvSpPr/>
                <p:nvPr/>
              </p:nvSpPr>
              <p:spPr>
                <a:xfrm>
                  <a:off x="4401938" y="-3881975"/>
                  <a:ext cx="209000" cy="366275"/>
                </a:xfrm>
                <a:custGeom>
                  <a:avLst/>
                  <a:gdLst/>
                  <a:ahLst/>
                  <a:cxnLst/>
                  <a:rect l="l" t="t" r="r" b="b"/>
                  <a:pathLst>
                    <a:path w="8360" h="14651" extrusionOk="0">
                      <a:moveTo>
                        <a:pt x="8359" y="0"/>
                      </a:moveTo>
                      <a:cubicBezTo>
                        <a:pt x="6414" y="122"/>
                        <a:pt x="4681" y="1307"/>
                        <a:pt x="3374" y="2857"/>
                      </a:cubicBezTo>
                      <a:cubicBezTo>
                        <a:pt x="760" y="6018"/>
                        <a:pt x="1" y="10730"/>
                        <a:pt x="1429" y="14651"/>
                      </a:cubicBezTo>
                      <a:lnTo>
                        <a:pt x="1672" y="14408"/>
                      </a:lnTo>
                      <a:cubicBezTo>
                        <a:pt x="1642" y="8906"/>
                        <a:pt x="4165" y="3404"/>
                        <a:pt x="835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513;p32">
                  <a:extLst>
                    <a:ext uri="{FF2B5EF4-FFF2-40B4-BE49-F238E27FC236}">
                      <a16:creationId xmlns:a16="http://schemas.microsoft.com/office/drawing/2014/main" id="{E76F12BE-0C04-0DB2-A919-ED7109D78D74}"/>
                    </a:ext>
                  </a:extLst>
                </p:cNvPr>
                <p:cNvSpPr/>
                <p:nvPr/>
              </p:nvSpPr>
              <p:spPr>
                <a:xfrm>
                  <a:off x="4696013" y="-2224050"/>
                  <a:ext cx="335900" cy="146075"/>
                </a:xfrm>
                <a:custGeom>
                  <a:avLst/>
                  <a:gdLst/>
                  <a:ahLst/>
                  <a:cxnLst/>
                  <a:rect l="l" t="t" r="r" b="b"/>
                  <a:pathLst>
                    <a:path w="13436" h="5843" extrusionOk="0">
                      <a:moveTo>
                        <a:pt x="5189" y="0"/>
                      </a:moveTo>
                      <a:cubicBezTo>
                        <a:pt x="3345" y="0"/>
                        <a:pt x="1501" y="583"/>
                        <a:pt x="1" y="1708"/>
                      </a:cubicBezTo>
                      <a:lnTo>
                        <a:pt x="305" y="2043"/>
                      </a:lnTo>
                      <a:cubicBezTo>
                        <a:pt x="884" y="1986"/>
                        <a:pt x="1465" y="1958"/>
                        <a:pt x="2045" y="1958"/>
                      </a:cubicBezTo>
                      <a:cubicBezTo>
                        <a:pt x="6121" y="1958"/>
                        <a:pt x="10163" y="3341"/>
                        <a:pt x="13436" y="5842"/>
                      </a:cubicBezTo>
                      <a:cubicBezTo>
                        <a:pt x="12433" y="3259"/>
                        <a:pt x="10274" y="1192"/>
                        <a:pt x="7691" y="371"/>
                      </a:cubicBezTo>
                      <a:cubicBezTo>
                        <a:pt x="6879" y="123"/>
                        <a:pt x="6034" y="0"/>
                        <a:pt x="5189"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14;p32">
                  <a:extLst>
                    <a:ext uri="{FF2B5EF4-FFF2-40B4-BE49-F238E27FC236}">
                      <a16:creationId xmlns:a16="http://schemas.microsoft.com/office/drawing/2014/main" id="{0DA04E32-40E7-6EFB-2AEE-EB78084AC1D8}"/>
                    </a:ext>
                  </a:extLst>
                </p:cNvPr>
                <p:cNvSpPr/>
                <p:nvPr/>
              </p:nvSpPr>
              <p:spPr>
                <a:xfrm>
                  <a:off x="4607113" y="-3032425"/>
                  <a:ext cx="204425" cy="359450"/>
                </a:xfrm>
                <a:custGeom>
                  <a:avLst/>
                  <a:gdLst/>
                  <a:ahLst/>
                  <a:cxnLst/>
                  <a:rect l="l" t="t" r="r" b="b"/>
                  <a:pathLst>
                    <a:path w="8177" h="14378" extrusionOk="0">
                      <a:moveTo>
                        <a:pt x="8177" y="0"/>
                      </a:moveTo>
                      <a:cubicBezTo>
                        <a:pt x="8177" y="0"/>
                        <a:pt x="5413" y="479"/>
                        <a:pt x="3053" y="479"/>
                      </a:cubicBezTo>
                      <a:cubicBezTo>
                        <a:pt x="2623" y="479"/>
                        <a:pt x="2208" y="463"/>
                        <a:pt x="1824" y="426"/>
                      </a:cubicBezTo>
                      <a:cubicBezTo>
                        <a:pt x="1672" y="426"/>
                        <a:pt x="4225" y="1581"/>
                        <a:pt x="4225" y="1581"/>
                      </a:cubicBezTo>
                      <a:cubicBezTo>
                        <a:pt x="4225" y="1581"/>
                        <a:pt x="0" y="9089"/>
                        <a:pt x="6080" y="14378"/>
                      </a:cubicBezTo>
                      <a:cubicBezTo>
                        <a:pt x="6080" y="14378"/>
                        <a:pt x="3496" y="8785"/>
                        <a:pt x="4529" y="4742"/>
                      </a:cubicBezTo>
                      <a:cubicBezTo>
                        <a:pt x="5532" y="730"/>
                        <a:pt x="8177" y="0"/>
                        <a:pt x="817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15;p32">
                  <a:extLst>
                    <a:ext uri="{FF2B5EF4-FFF2-40B4-BE49-F238E27FC236}">
                      <a16:creationId xmlns:a16="http://schemas.microsoft.com/office/drawing/2014/main" id="{703D5080-59D2-466B-80F9-C02585A559B1}"/>
                    </a:ext>
                  </a:extLst>
                </p:cNvPr>
                <p:cNvSpPr/>
                <p:nvPr/>
              </p:nvSpPr>
              <p:spPr>
                <a:xfrm>
                  <a:off x="4575963" y="-3666925"/>
                  <a:ext cx="310050" cy="326775"/>
                </a:xfrm>
                <a:custGeom>
                  <a:avLst/>
                  <a:gdLst/>
                  <a:ahLst/>
                  <a:cxnLst/>
                  <a:rect l="l" t="t" r="r" b="b"/>
                  <a:pathLst>
                    <a:path w="12402" h="13071" extrusionOk="0">
                      <a:moveTo>
                        <a:pt x="12402" y="0"/>
                      </a:moveTo>
                      <a:lnTo>
                        <a:pt x="12402" y="0"/>
                      </a:lnTo>
                      <a:cubicBezTo>
                        <a:pt x="9423" y="2189"/>
                        <a:pt x="9909" y="6049"/>
                        <a:pt x="9909" y="6049"/>
                      </a:cubicBezTo>
                      <a:cubicBezTo>
                        <a:pt x="9909" y="6049"/>
                        <a:pt x="9692" y="5908"/>
                        <a:pt x="9117" y="5908"/>
                      </a:cubicBezTo>
                      <a:cubicBezTo>
                        <a:pt x="8438" y="5908"/>
                        <a:pt x="7260" y="6105"/>
                        <a:pt x="5350" y="6961"/>
                      </a:cubicBezTo>
                      <a:cubicBezTo>
                        <a:pt x="1824" y="8511"/>
                        <a:pt x="0" y="13070"/>
                        <a:pt x="0" y="13070"/>
                      </a:cubicBezTo>
                      <a:cubicBezTo>
                        <a:pt x="4503" y="7928"/>
                        <a:pt x="10454" y="7844"/>
                        <a:pt x="11463" y="7844"/>
                      </a:cubicBezTo>
                      <a:cubicBezTo>
                        <a:pt x="11497" y="7844"/>
                        <a:pt x="11526" y="7844"/>
                        <a:pt x="11548" y="7844"/>
                      </a:cubicBezTo>
                      <a:cubicBezTo>
                        <a:pt x="11588" y="7844"/>
                        <a:pt x="11610" y="7844"/>
                        <a:pt x="11611" y="7842"/>
                      </a:cubicBezTo>
                      <a:cubicBezTo>
                        <a:pt x="10578" y="5684"/>
                        <a:pt x="12402" y="0"/>
                        <a:pt x="12402"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516;p32">
                  <a:extLst>
                    <a:ext uri="{FF2B5EF4-FFF2-40B4-BE49-F238E27FC236}">
                      <a16:creationId xmlns:a16="http://schemas.microsoft.com/office/drawing/2014/main" id="{0BAC6B78-BC68-A69D-4598-BB64F9280C33}"/>
                    </a:ext>
                  </a:extLst>
                </p:cNvPr>
                <p:cNvSpPr/>
                <p:nvPr/>
              </p:nvSpPr>
              <p:spPr>
                <a:xfrm>
                  <a:off x="4580513" y="-3405925"/>
                  <a:ext cx="316900" cy="208500"/>
                </a:xfrm>
                <a:custGeom>
                  <a:avLst/>
                  <a:gdLst/>
                  <a:ahLst/>
                  <a:cxnLst/>
                  <a:rect l="l" t="t" r="r" b="b"/>
                  <a:pathLst>
                    <a:path w="12676" h="8340" extrusionOk="0">
                      <a:moveTo>
                        <a:pt x="8879" y="1"/>
                      </a:moveTo>
                      <a:cubicBezTo>
                        <a:pt x="8361" y="1"/>
                        <a:pt x="7836" y="89"/>
                        <a:pt x="7326" y="259"/>
                      </a:cubicBezTo>
                      <a:cubicBezTo>
                        <a:pt x="5137" y="1110"/>
                        <a:pt x="3162" y="2448"/>
                        <a:pt x="1520" y="4211"/>
                      </a:cubicBezTo>
                      <a:cubicBezTo>
                        <a:pt x="730" y="5062"/>
                        <a:pt x="1" y="6278"/>
                        <a:pt x="639" y="7372"/>
                      </a:cubicBezTo>
                      <a:cubicBezTo>
                        <a:pt x="882" y="7706"/>
                        <a:pt x="1186" y="7980"/>
                        <a:pt x="1551" y="8132"/>
                      </a:cubicBezTo>
                      <a:cubicBezTo>
                        <a:pt x="1906" y="8281"/>
                        <a:pt x="2266" y="8339"/>
                        <a:pt x="2625" y="8339"/>
                      </a:cubicBezTo>
                      <a:cubicBezTo>
                        <a:pt x="3218" y="8339"/>
                        <a:pt x="3810" y="8181"/>
                        <a:pt x="4378" y="8010"/>
                      </a:cubicBezTo>
                      <a:cubicBezTo>
                        <a:pt x="6505" y="7402"/>
                        <a:pt x="8633" y="6582"/>
                        <a:pt x="10609" y="5579"/>
                      </a:cubicBezTo>
                      <a:cubicBezTo>
                        <a:pt x="11581" y="5092"/>
                        <a:pt x="12676" y="4454"/>
                        <a:pt x="12615" y="2995"/>
                      </a:cubicBezTo>
                      <a:cubicBezTo>
                        <a:pt x="12676" y="2600"/>
                        <a:pt x="12524" y="2144"/>
                        <a:pt x="12280" y="1749"/>
                      </a:cubicBezTo>
                      <a:cubicBezTo>
                        <a:pt x="12068" y="1445"/>
                        <a:pt x="11824" y="1171"/>
                        <a:pt x="11551" y="958"/>
                      </a:cubicBezTo>
                      <a:cubicBezTo>
                        <a:pt x="10780" y="306"/>
                        <a:pt x="9842" y="1"/>
                        <a:pt x="8879"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17;p32">
                  <a:extLst>
                    <a:ext uri="{FF2B5EF4-FFF2-40B4-BE49-F238E27FC236}">
                      <a16:creationId xmlns:a16="http://schemas.microsoft.com/office/drawing/2014/main" id="{9093DB43-474D-4112-49DB-E3D2A1D42160}"/>
                    </a:ext>
                  </a:extLst>
                </p:cNvPr>
                <p:cNvSpPr/>
                <p:nvPr/>
              </p:nvSpPr>
              <p:spPr>
                <a:xfrm>
                  <a:off x="4421688" y="-3606475"/>
                  <a:ext cx="341225" cy="239900"/>
                </a:xfrm>
                <a:custGeom>
                  <a:avLst/>
                  <a:gdLst/>
                  <a:ahLst/>
                  <a:cxnLst/>
                  <a:rect l="l" t="t" r="r" b="b"/>
                  <a:pathLst>
                    <a:path w="13649" h="9596" extrusionOk="0">
                      <a:moveTo>
                        <a:pt x="10853" y="0"/>
                      </a:moveTo>
                      <a:cubicBezTo>
                        <a:pt x="10516" y="0"/>
                        <a:pt x="10177" y="54"/>
                        <a:pt x="9849" y="166"/>
                      </a:cubicBezTo>
                      <a:cubicBezTo>
                        <a:pt x="5928" y="1503"/>
                        <a:pt x="2524" y="4391"/>
                        <a:pt x="426" y="8099"/>
                      </a:cubicBezTo>
                      <a:cubicBezTo>
                        <a:pt x="183" y="8494"/>
                        <a:pt x="1" y="9011"/>
                        <a:pt x="305" y="9345"/>
                      </a:cubicBezTo>
                      <a:cubicBezTo>
                        <a:pt x="433" y="9524"/>
                        <a:pt x="647" y="9596"/>
                        <a:pt x="838" y="9596"/>
                      </a:cubicBezTo>
                      <a:cubicBezTo>
                        <a:pt x="874" y="9596"/>
                        <a:pt x="909" y="9593"/>
                        <a:pt x="943" y="9588"/>
                      </a:cubicBezTo>
                      <a:cubicBezTo>
                        <a:pt x="1369" y="9497"/>
                        <a:pt x="1673" y="9193"/>
                        <a:pt x="1977" y="8889"/>
                      </a:cubicBezTo>
                      <a:cubicBezTo>
                        <a:pt x="5198" y="5546"/>
                        <a:pt x="9272" y="3084"/>
                        <a:pt x="13649" y="1686"/>
                      </a:cubicBezTo>
                      <a:cubicBezTo>
                        <a:pt x="13086" y="608"/>
                        <a:pt x="11983" y="0"/>
                        <a:pt x="10853"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18;p32">
                  <a:extLst>
                    <a:ext uri="{FF2B5EF4-FFF2-40B4-BE49-F238E27FC236}">
                      <a16:creationId xmlns:a16="http://schemas.microsoft.com/office/drawing/2014/main" id="{20D7BA9B-1BE6-F6D4-1A0C-76045B4EA8CD}"/>
                    </a:ext>
                  </a:extLst>
                </p:cNvPr>
                <p:cNvSpPr/>
                <p:nvPr/>
              </p:nvSpPr>
              <p:spPr>
                <a:xfrm>
                  <a:off x="4954388" y="-4155600"/>
                  <a:ext cx="176325" cy="298725"/>
                </a:xfrm>
                <a:custGeom>
                  <a:avLst/>
                  <a:gdLst/>
                  <a:ahLst/>
                  <a:cxnLst/>
                  <a:rect l="l" t="t" r="r" b="b"/>
                  <a:pathLst>
                    <a:path w="7053" h="11949" extrusionOk="0">
                      <a:moveTo>
                        <a:pt x="4884" y="0"/>
                      </a:moveTo>
                      <a:cubicBezTo>
                        <a:pt x="4847" y="0"/>
                        <a:pt x="4809" y="1"/>
                        <a:pt x="4772" y="3"/>
                      </a:cubicBezTo>
                      <a:cubicBezTo>
                        <a:pt x="3192" y="3"/>
                        <a:pt x="1763" y="1067"/>
                        <a:pt x="1003" y="2495"/>
                      </a:cubicBezTo>
                      <a:cubicBezTo>
                        <a:pt x="213" y="3893"/>
                        <a:pt x="0" y="5565"/>
                        <a:pt x="152" y="7207"/>
                      </a:cubicBezTo>
                      <a:cubicBezTo>
                        <a:pt x="304" y="8817"/>
                        <a:pt x="760" y="10398"/>
                        <a:pt x="1216" y="11948"/>
                      </a:cubicBezTo>
                      <a:lnTo>
                        <a:pt x="1611" y="11918"/>
                      </a:lnTo>
                      <a:cubicBezTo>
                        <a:pt x="2128" y="9030"/>
                        <a:pt x="4256" y="6811"/>
                        <a:pt x="5927" y="4471"/>
                      </a:cubicBezTo>
                      <a:cubicBezTo>
                        <a:pt x="6323" y="3924"/>
                        <a:pt x="6687" y="3346"/>
                        <a:pt x="6839" y="2708"/>
                      </a:cubicBezTo>
                      <a:cubicBezTo>
                        <a:pt x="7052" y="2039"/>
                        <a:pt x="6991" y="1310"/>
                        <a:pt x="6596" y="763"/>
                      </a:cubicBezTo>
                      <a:cubicBezTo>
                        <a:pt x="6194" y="246"/>
                        <a:pt x="5521" y="0"/>
                        <a:pt x="4884"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19;p32">
                  <a:extLst>
                    <a:ext uri="{FF2B5EF4-FFF2-40B4-BE49-F238E27FC236}">
                      <a16:creationId xmlns:a16="http://schemas.microsoft.com/office/drawing/2014/main" id="{C4CD2BAB-EF90-0FC7-62A3-2B3DD7001823}"/>
                    </a:ext>
                  </a:extLst>
                </p:cNvPr>
                <p:cNvSpPr/>
                <p:nvPr/>
              </p:nvSpPr>
              <p:spPr>
                <a:xfrm>
                  <a:off x="5188438" y="-4279475"/>
                  <a:ext cx="231775" cy="155600"/>
                </a:xfrm>
                <a:custGeom>
                  <a:avLst/>
                  <a:gdLst/>
                  <a:ahLst/>
                  <a:cxnLst/>
                  <a:rect l="l" t="t" r="r" b="b"/>
                  <a:pathLst>
                    <a:path w="9271" h="6224" extrusionOk="0">
                      <a:moveTo>
                        <a:pt x="3540" y="1"/>
                      </a:moveTo>
                      <a:cubicBezTo>
                        <a:pt x="2799" y="1"/>
                        <a:pt x="2070" y="38"/>
                        <a:pt x="1398" y="398"/>
                      </a:cubicBezTo>
                      <a:cubicBezTo>
                        <a:pt x="578" y="854"/>
                        <a:pt x="0" y="1979"/>
                        <a:pt x="365" y="2830"/>
                      </a:cubicBezTo>
                      <a:cubicBezTo>
                        <a:pt x="608" y="3408"/>
                        <a:pt x="1155" y="3712"/>
                        <a:pt x="1672" y="4015"/>
                      </a:cubicBezTo>
                      <a:cubicBezTo>
                        <a:pt x="3252" y="4958"/>
                        <a:pt x="4924" y="5930"/>
                        <a:pt x="6748" y="6174"/>
                      </a:cubicBezTo>
                      <a:cubicBezTo>
                        <a:pt x="6945" y="6203"/>
                        <a:pt x="7149" y="6223"/>
                        <a:pt x="7351" y="6223"/>
                      </a:cubicBezTo>
                      <a:cubicBezTo>
                        <a:pt x="7771" y="6223"/>
                        <a:pt x="8182" y="6137"/>
                        <a:pt x="8511" y="5870"/>
                      </a:cubicBezTo>
                      <a:cubicBezTo>
                        <a:pt x="9271" y="5262"/>
                        <a:pt x="9180" y="4015"/>
                        <a:pt x="8754" y="3073"/>
                      </a:cubicBezTo>
                      <a:cubicBezTo>
                        <a:pt x="8055" y="1401"/>
                        <a:pt x="5836" y="338"/>
                        <a:pt x="4134" y="3"/>
                      </a:cubicBezTo>
                      <a:cubicBezTo>
                        <a:pt x="3936" y="3"/>
                        <a:pt x="3737" y="1"/>
                        <a:pt x="354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20;p32">
                  <a:extLst>
                    <a:ext uri="{FF2B5EF4-FFF2-40B4-BE49-F238E27FC236}">
                      <a16:creationId xmlns:a16="http://schemas.microsoft.com/office/drawing/2014/main" id="{5B420CAC-2679-BD59-31CB-E234253FFF48}"/>
                    </a:ext>
                  </a:extLst>
                </p:cNvPr>
                <p:cNvSpPr/>
                <p:nvPr/>
              </p:nvSpPr>
              <p:spPr>
                <a:xfrm>
                  <a:off x="5249988" y="-3890825"/>
                  <a:ext cx="178600" cy="218925"/>
                </a:xfrm>
                <a:custGeom>
                  <a:avLst/>
                  <a:gdLst/>
                  <a:ahLst/>
                  <a:cxnLst/>
                  <a:rect l="l" t="t" r="r" b="b"/>
                  <a:pathLst>
                    <a:path w="7144" h="8757" extrusionOk="0">
                      <a:moveTo>
                        <a:pt x="2902" y="0"/>
                      </a:moveTo>
                      <a:cubicBezTo>
                        <a:pt x="1712" y="0"/>
                        <a:pt x="521" y="803"/>
                        <a:pt x="183" y="2178"/>
                      </a:cubicBezTo>
                      <a:cubicBezTo>
                        <a:pt x="0" y="2938"/>
                        <a:pt x="31" y="3758"/>
                        <a:pt x="213" y="4518"/>
                      </a:cubicBezTo>
                      <a:cubicBezTo>
                        <a:pt x="730" y="6342"/>
                        <a:pt x="2158" y="7710"/>
                        <a:pt x="3830" y="8409"/>
                      </a:cubicBezTo>
                      <a:cubicBezTo>
                        <a:pt x="4284" y="8618"/>
                        <a:pt x="4802" y="8757"/>
                        <a:pt x="5293" y="8757"/>
                      </a:cubicBezTo>
                      <a:cubicBezTo>
                        <a:pt x="6018" y="8757"/>
                        <a:pt x="6683" y="8453"/>
                        <a:pt x="6991" y="7619"/>
                      </a:cubicBezTo>
                      <a:cubicBezTo>
                        <a:pt x="7113" y="7315"/>
                        <a:pt x="7143" y="6950"/>
                        <a:pt x="7113" y="6585"/>
                      </a:cubicBezTo>
                      <a:cubicBezTo>
                        <a:pt x="6961" y="4974"/>
                        <a:pt x="6322" y="3546"/>
                        <a:pt x="5623" y="2147"/>
                      </a:cubicBezTo>
                      <a:cubicBezTo>
                        <a:pt x="5411" y="1661"/>
                        <a:pt x="5137" y="1266"/>
                        <a:pt x="4894" y="962"/>
                      </a:cubicBezTo>
                      <a:cubicBezTo>
                        <a:pt x="4362" y="303"/>
                        <a:pt x="3632" y="0"/>
                        <a:pt x="2902"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21;p32">
                  <a:extLst>
                    <a:ext uri="{FF2B5EF4-FFF2-40B4-BE49-F238E27FC236}">
                      <a16:creationId xmlns:a16="http://schemas.microsoft.com/office/drawing/2014/main" id="{B8D2E280-5964-3BF8-743E-0837E71568DF}"/>
                    </a:ext>
                  </a:extLst>
                </p:cNvPr>
                <p:cNvSpPr/>
                <p:nvPr/>
              </p:nvSpPr>
              <p:spPr>
                <a:xfrm>
                  <a:off x="3815313" y="-3031675"/>
                  <a:ext cx="1712800" cy="1251625"/>
                </a:xfrm>
                <a:custGeom>
                  <a:avLst/>
                  <a:gdLst/>
                  <a:ahLst/>
                  <a:cxnLst/>
                  <a:rect l="l" t="t" r="r" b="b"/>
                  <a:pathLst>
                    <a:path w="68512" h="50065" extrusionOk="0">
                      <a:moveTo>
                        <a:pt x="8328" y="1"/>
                      </a:moveTo>
                      <a:lnTo>
                        <a:pt x="8328" y="1"/>
                      </a:lnTo>
                      <a:cubicBezTo>
                        <a:pt x="7538" y="1156"/>
                        <a:pt x="0" y="12311"/>
                        <a:pt x="8420" y="22190"/>
                      </a:cubicBezTo>
                      <a:cubicBezTo>
                        <a:pt x="8420" y="22190"/>
                        <a:pt x="5836" y="30244"/>
                        <a:pt x="12857" y="36050"/>
                      </a:cubicBezTo>
                      <a:cubicBezTo>
                        <a:pt x="12857" y="36050"/>
                        <a:pt x="15441" y="44713"/>
                        <a:pt x="27569" y="48603"/>
                      </a:cubicBezTo>
                      <a:cubicBezTo>
                        <a:pt x="30682" y="49592"/>
                        <a:pt x="34084" y="50064"/>
                        <a:pt x="37476" y="50064"/>
                      </a:cubicBezTo>
                      <a:cubicBezTo>
                        <a:pt x="47328" y="50064"/>
                        <a:pt x="57087" y="46078"/>
                        <a:pt x="59393" y="39181"/>
                      </a:cubicBezTo>
                      <a:cubicBezTo>
                        <a:pt x="61187" y="33922"/>
                        <a:pt x="61673" y="32251"/>
                        <a:pt x="61764" y="31855"/>
                      </a:cubicBezTo>
                      <a:cubicBezTo>
                        <a:pt x="65716" y="30852"/>
                        <a:pt x="68512" y="27144"/>
                        <a:pt x="68482" y="22889"/>
                      </a:cubicBezTo>
                      <a:lnTo>
                        <a:pt x="68451" y="17022"/>
                      </a:lnTo>
                      <a:lnTo>
                        <a:pt x="68421" y="16992"/>
                      </a:lnTo>
                      <a:cubicBezTo>
                        <a:pt x="67570" y="22949"/>
                        <a:pt x="62585" y="27965"/>
                        <a:pt x="56870" y="28633"/>
                      </a:cubicBezTo>
                      <a:cubicBezTo>
                        <a:pt x="57387" y="31612"/>
                        <a:pt x="57174" y="34804"/>
                        <a:pt x="55867" y="37539"/>
                      </a:cubicBezTo>
                      <a:cubicBezTo>
                        <a:pt x="54591" y="40275"/>
                        <a:pt x="52189" y="42494"/>
                        <a:pt x="49332" y="43102"/>
                      </a:cubicBezTo>
                      <a:cubicBezTo>
                        <a:pt x="48845" y="43205"/>
                        <a:pt x="48347" y="43256"/>
                        <a:pt x="47849" y="43256"/>
                      </a:cubicBezTo>
                      <a:cubicBezTo>
                        <a:pt x="45425" y="43256"/>
                        <a:pt x="42989" y="42058"/>
                        <a:pt x="41703" y="39941"/>
                      </a:cubicBezTo>
                      <a:cubicBezTo>
                        <a:pt x="38765" y="41928"/>
                        <a:pt x="34844" y="43238"/>
                        <a:pt x="30930" y="43238"/>
                      </a:cubicBezTo>
                      <a:cubicBezTo>
                        <a:pt x="27960" y="43238"/>
                        <a:pt x="24993" y="42484"/>
                        <a:pt x="22462" y="40700"/>
                      </a:cubicBezTo>
                      <a:cubicBezTo>
                        <a:pt x="16627" y="36567"/>
                        <a:pt x="13921" y="29576"/>
                        <a:pt x="14772" y="22220"/>
                      </a:cubicBezTo>
                      <a:cubicBezTo>
                        <a:pt x="10821" y="20791"/>
                        <a:pt x="7052" y="16810"/>
                        <a:pt x="5927" y="12585"/>
                      </a:cubicBezTo>
                      <a:cubicBezTo>
                        <a:pt x="4833" y="8360"/>
                        <a:pt x="5866" y="3587"/>
                        <a:pt x="8572" y="244"/>
                      </a:cubicBezTo>
                      <a:lnTo>
                        <a:pt x="8328" y="1"/>
                      </a:ln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22;p32">
                  <a:extLst>
                    <a:ext uri="{FF2B5EF4-FFF2-40B4-BE49-F238E27FC236}">
                      <a16:creationId xmlns:a16="http://schemas.microsoft.com/office/drawing/2014/main" id="{D33B8F56-55EA-4336-F355-F49909817316}"/>
                    </a:ext>
                  </a:extLst>
                </p:cNvPr>
                <p:cNvSpPr/>
                <p:nvPr/>
              </p:nvSpPr>
              <p:spPr>
                <a:xfrm>
                  <a:off x="4026563" y="-3071175"/>
                  <a:ext cx="25" cy="25"/>
                </a:xfrm>
                <a:custGeom>
                  <a:avLst/>
                  <a:gdLst/>
                  <a:ahLst/>
                  <a:cxnLst/>
                  <a:rect l="l" t="t" r="r" b="b"/>
                  <a:pathLst>
                    <a:path w="1" h="1" extrusionOk="0">
                      <a:moveTo>
                        <a:pt x="0"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523;p32">
                  <a:extLst>
                    <a:ext uri="{FF2B5EF4-FFF2-40B4-BE49-F238E27FC236}">
                      <a16:creationId xmlns:a16="http://schemas.microsoft.com/office/drawing/2014/main" id="{11F33563-5311-09BD-D558-B8127F7F25AA}"/>
                    </a:ext>
                  </a:extLst>
                </p:cNvPr>
                <p:cNvSpPr/>
                <p:nvPr/>
              </p:nvSpPr>
              <p:spPr>
                <a:xfrm>
                  <a:off x="4026563" y="-4374575"/>
                  <a:ext cx="1473450" cy="1301150"/>
                </a:xfrm>
                <a:custGeom>
                  <a:avLst/>
                  <a:gdLst/>
                  <a:ahLst/>
                  <a:cxnLst/>
                  <a:rect l="l" t="t" r="r" b="b"/>
                  <a:pathLst>
                    <a:path w="58938" h="52046" extrusionOk="0">
                      <a:moveTo>
                        <a:pt x="54358" y="1"/>
                      </a:moveTo>
                      <a:cubicBezTo>
                        <a:pt x="52939" y="1"/>
                        <a:pt x="51166" y="345"/>
                        <a:pt x="48968" y="1284"/>
                      </a:cubicBezTo>
                      <a:cubicBezTo>
                        <a:pt x="48968" y="1284"/>
                        <a:pt x="48736" y="1269"/>
                        <a:pt x="48307" y="1269"/>
                      </a:cubicBezTo>
                      <a:cubicBezTo>
                        <a:pt x="45042" y="1269"/>
                        <a:pt x="30308" y="2171"/>
                        <a:pt x="18541" y="17698"/>
                      </a:cubicBezTo>
                      <a:cubicBezTo>
                        <a:pt x="18541" y="17789"/>
                        <a:pt x="1034" y="26330"/>
                        <a:pt x="0" y="47182"/>
                      </a:cubicBezTo>
                      <a:lnTo>
                        <a:pt x="0" y="52045"/>
                      </a:lnTo>
                      <a:cubicBezTo>
                        <a:pt x="0" y="51072"/>
                        <a:pt x="213" y="38945"/>
                        <a:pt x="8663" y="28884"/>
                      </a:cubicBezTo>
                      <a:cubicBezTo>
                        <a:pt x="15347" y="20932"/>
                        <a:pt x="19426" y="19971"/>
                        <a:pt x="21008" y="19971"/>
                      </a:cubicBezTo>
                      <a:cubicBezTo>
                        <a:pt x="21513" y="19971"/>
                        <a:pt x="21763" y="20069"/>
                        <a:pt x="21763" y="20069"/>
                      </a:cubicBezTo>
                      <a:cubicBezTo>
                        <a:pt x="21763" y="20069"/>
                        <a:pt x="22067" y="12531"/>
                        <a:pt x="34347" y="6573"/>
                      </a:cubicBezTo>
                      <a:cubicBezTo>
                        <a:pt x="39649" y="4001"/>
                        <a:pt x="43098" y="3270"/>
                        <a:pt x="45305" y="3270"/>
                      </a:cubicBezTo>
                      <a:cubicBezTo>
                        <a:pt x="48212" y="3270"/>
                        <a:pt x="48968" y="4537"/>
                        <a:pt x="48968" y="4537"/>
                      </a:cubicBezTo>
                      <a:cubicBezTo>
                        <a:pt x="48968" y="4537"/>
                        <a:pt x="50982" y="1451"/>
                        <a:pt x="55838" y="1451"/>
                      </a:cubicBezTo>
                      <a:cubicBezTo>
                        <a:pt x="56766" y="1451"/>
                        <a:pt x="57797" y="1563"/>
                        <a:pt x="58937" y="1832"/>
                      </a:cubicBezTo>
                      <a:cubicBezTo>
                        <a:pt x="58241" y="1058"/>
                        <a:pt x="56842" y="1"/>
                        <a:pt x="54358"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524;p32">
                  <a:extLst>
                    <a:ext uri="{FF2B5EF4-FFF2-40B4-BE49-F238E27FC236}">
                      <a16:creationId xmlns:a16="http://schemas.microsoft.com/office/drawing/2014/main" id="{C8520BE6-051C-B3DF-E697-A335C0B73221}"/>
                    </a:ext>
                  </a:extLst>
                </p:cNvPr>
                <p:cNvSpPr/>
                <p:nvPr/>
              </p:nvSpPr>
              <p:spPr>
                <a:xfrm>
                  <a:off x="5502288" y="-4373375"/>
                  <a:ext cx="1724200" cy="2594400"/>
                </a:xfrm>
                <a:custGeom>
                  <a:avLst/>
                  <a:gdLst/>
                  <a:ahLst/>
                  <a:cxnLst/>
                  <a:rect l="l" t="t" r="r" b="b"/>
                  <a:pathLst>
                    <a:path w="68968" h="103776" extrusionOk="0">
                      <a:moveTo>
                        <a:pt x="5661" y="1"/>
                      </a:moveTo>
                      <a:cubicBezTo>
                        <a:pt x="1780" y="1"/>
                        <a:pt x="577" y="2635"/>
                        <a:pt x="577" y="2635"/>
                      </a:cubicBezTo>
                      <a:lnTo>
                        <a:pt x="60" y="76557"/>
                      </a:lnTo>
                      <a:cubicBezTo>
                        <a:pt x="0" y="80808"/>
                        <a:pt x="2811" y="84552"/>
                        <a:pt x="6773" y="85531"/>
                      </a:cubicBezTo>
                      <a:lnTo>
                        <a:pt x="6773" y="85531"/>
                      </a:lnTo>
                      <a:cubicBezTo>
                        <a:pt x="6866" y="85979"/>
                        <a:pt x="7360" y="87633"/>
                        <a:pt x="9149" y="92879"/>
                      </a:cubicBezTo>
                      <a:cubicBezTo>
                        <a:pt x="11454" y="99773"/>
                        <a:pt x="21204" y="103775"/>
                        <a:pt x="31052" y="103775"/>
                      </a:cubicBezTo>
                      <a:cubicBezTo>
                        <a:pt x="34448" y="103775"/>
                        <a:pt x="37855" y="103299"/>
                        <a:pt x="40973" y="102302"/>
                      </a:cubicBezTo>
                      <a:cubicBezTo>
                        <a:pt x="53101" y="98441"/>
                        <a:pt x="55684" y="89779"/>
                        <a:pt x="55684" y="89779"/>
                      </a:cubicBezTo>
                      <a:cubicBezTo>
                        <a:pt x="62706" y="83943"/>
                        <a:pt x="60122" y="75888"/>
                        <a:pt x="60122" y="75888"/>
                      </a:cubicBezTo>
                      <a:cubicBezTo>
                        <a:pt x="68967" y="65462"/>
                        <a:pt x="60122" y="53608"/>
                        <a:pt x="60122" y="53608"/>
                      </a:cubicBezTo>
                      <a:lnTo>
                        <a:pt x="60122" y="47164"/>
                      </a:lnTo>
                      <a:cubicBezTo>
                        <a:pt x="59089" y="26313"/>
                        <a:pt x="41550" y="17741"/>
                        <a:pt x="41550" y="17741"/>
                      </a:cubicBezTo>
                      <a:cubicBezTo>
                        <a:pt x="29818" y="2232"/>
                        <a:pt x="15110" y="1311"/>
                        <a:pt x="11784" y="1311"/>
                      </a:cubicBezTo>
                      <a:cubicBezTo>
                        <a:pt x="11336" y="1311"/>
                        <a:pt x="11094" y="1328"/>
                        <a:pt x="11094" y="1328"/>
                      </a:cubicBezTo>
                      <a:cubicBezTo>
                        <a:pt x="8873" y="356"/>
                        <a:pt x="7086" y="1"/>
                        <a:pt x="5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25;p32">
                  <a:extLst>
                    <a:ext uri="{FF2B5EF4-FFF2-40B4-BE49-F238E27FC236}">
                      <a16:creationId xmlns:a16="http://schemas.microsoft.com/office/drawing/2014/main" id="{B97CEE23-8A2D-BBF5-8339-C25022718148}"/>
                    </a:ext>
                  </a:extLst>
                </p:cNvPr>
                <p:cNvSpPr/>
                <p:nvPr/>
              </p:nvSpPr>
              <p:spPr>
                <a:xfrm>
                  <a:off x="5512913" y="-3272550"/>
                  <a:ext cx="534225" cy="317550"/>
                </a:xfrm>
                <a:custGeom>
                  <a:avLst/>
                  <a:gdLst/>
                  <a:ahLst/>
                  <a:cxnLst/>
                  <a:rect l="l" t="t" r="r" b="b"/>
                  <a:pathLst>
                    <a:path w="21369" h="12702" extrusionOk="0">
                      <a:moveTo>
                        <a:pt x="21368" y="0"/>
                      </a:moveTo>
                      <a:lnTo>
                        <a:pt x="21368" y="0"/>
                      </a:lnTo>
                      <a:cubicBezTo>
                        <a:pt x="20791" y="2219"/>
                        <a:pt x="19727" y="4317"/>
                        <a:pt x="18359" y="6140"/>
                      </a:cubicBezTo>
                      <a:cubicBezTo>
                        <a:pt x="15503" y="10023"/>
                        <a:pt x="11037" y="12115"/>
                        <a:pt x="6471" y="12115"/>
                      </a:cubicBezTo>
                      <a:cubicBezTo>
                        <a:pt x="4281" y="12115"/>
                        <a:pt x="2069" y="11634"/>
                        <a:pt x="0" y="10639"/>
                      </a:cubicBezTo>
                      <a:lnTo>
                        <a:pt x="0" y="10639"/>
                      </a:lnTo>
                      <a:cubicBezTo>
                        <a:pt x="2185" y="12042"/>
                        <a:pt x="4668" y="12701"/>
                        <a:pt x="7144" y="12701"/>
                      </a:cubicBezTo>
                      <a:cubicBezTo>
                        <a:pt x="11696" y="12701"/>
                        <a:pt x="16227" y="10473"/>
                        <a:pt x="18845" y="6535"/>
                      </a:cubicBezTo>
                      <a:cubicBezTo>
                        <a:pt x="20213" y="4560"/>
                        <a:pt x="21095" y="2310"/>
                        <a:pt x="2136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526;p32">
                  <a:extLst>
                    <a:ext uri="{FF2B5EF4-FFF2-40B4-BE49-F238E27FC236}">
                      <a16:creationId xmlns:a16="http://schemas.microsoft.com/office/drawing/2014/main" id="{537E6615-7AC2-F91C-CF3C-3E34DBA5EE8C}"/>
                    </a:ext>
                  </a:extLst>
                </p:cNvPr>
                <p:cNvSpPr/>
                <p:nvPr/>
              </p:nvSpPr>
              <p:spPr>
                <a:xfrm>
                  <a:off x="6006063" y="-3119050"/>
                  <a:ext cx="462800" cy="104775"/>
                </a:xfrm>
                <a:custGeom>
                  <a:avLst/>
                  <a:gdLst/>
                  <a:ahLst/>
                  <a:cxnLst/>
                  <a:rect l="l" t="t" r="r" b="b"/>
                  <a:pathLst>
                    <a:path w="18512" h="4191" extrusionOk="0">
                      <a:moveTo>
                        <a:pt x="1" y="0"/>
                      </a:moveTo>
                      <a:lnTo>
                        <a:pt x="1" y="0"/>
                      </a:lnTo>
                      <a:cubicBezTo>
                        <a:pt x="3352" y="2725"/>
                        <a:pt x="7735" y="4190"/>
                        <a:pt x="12082" y="4190"/>
                      </a:cubicBezTo>
                      <a:cubicBezTo>
                        <a:pt x="14281" y="4190"/>
                        <a:pt x="16470" y="3816"/>
                        <a:pt x="18512" y="3040"/>
                      </a:cubicBezTo>
                      <a:lnTo>
                        <a:pt x="18512" y="3040"/>
                      </a:lnTo>
                      <a:cubicBezTo>
                        <a:pt x="16824" y="3364"/>
                        <a:pt x="15117" y="3524"/>
                        <a:pt x="13415" y="3524"/>
                      </a:cubicBezTo>
                      <a:cubicBezTo>
                        <a:pt x="8740" y="3524"/>
                        <a:pt x="4101" y="2318"/>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527;p32">
                  <a:extLst>
                    <a:ext uri="{FF2B5EF4-FFF2-40B4-BE49-F238E27FC236}">
                      <a16:creationId xmlns:a16="http://schemas.microsoft.com/office/drawing/2014/main" id="{A2058D34-AED6-F589-F1B6-D4943838A670}"/>
                    </a:ext>
                  </a:extLst>
                </p:cNvPr>
                <p:cNvSpPr/>
                <p:nvPr/>
              </p:nvSpPr>
              <p:spPr>
                <a:xfrm>
                  <a:off x="6012913" y="-3021800"/>
                  <a:ext cx="323725" cy="502675"/>
                </a:xfrm>
                <a:custGeom>
                  <a:avLst/>
                  <a:gdLst/>
                  <a:ahLst/>
                  <a:cxnLst/>
                  <a:rect l="l" t="t" r="r" b="b"/>
                  <a:pathLst>
                    <a:path w="12949" h="20107" extrusionOk="0">
                      <a:moveTo>
                        <a:pt x="9332" y="1"/>
                      </a:moveTo>
                      <a:cubicBezTo>
                        <a:pt x="11216" y="1430"/>
                        <a:pt x="11764" y="3861"/>
                        <a:pt x="11885" y="6080"/>
                      </a:cubicBezTo>
                      <a:cubicBezTo>
                        <a:pt x="12128" y="10579"/>
                        <a:pt x="10092" y="15199"/>
                        <a:pt x="6353" y="17782"/>
                      </a:cubicBezTo>
                      <a:cubicBezTo>
                        <a:pt x="4529" y="19059"/>
                        <a:pt x="2311" y="19910"/>
                        <a:pt x="0" y="20092"/>
                      </a:cubicBezTo>
                      <a:cubicBezTo>
                        <a:pt x="174" y="20102"/>
                        <a:pt x="348" y="20106"/>
                        <a:pt x="522" y="20106"/>
                      </a:cubicBezTo>
                      <a:cubicBezTo>
                        <a:pt x="2668" y="20106"/>
                        <a:pt x="4860" y="19421"/>
                        <a:pt x="6687" y="18269"/>
                      </a:cubicBezTo>
                      <a:cubicBezTo>
                        <a:pt x="10791" y="15746"/>
                        <a:pt x="12949" y="10731"/>
                        <a:pt x="12493" y="6019"/>
                      </a:cubicBezTo>
                      <a:cubicBezTo>
                        <a:pt x="12280" y="3740"/>
                        <a:pt x="11429" y="1156"/>
                        <a:pt x="933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528;p32">
                  <a:extLst>
                    <a:ext uri="{FF2B5EF4-FFF2-40B4-BE49-F238E27FC236}">
                      <a16:creationId xmlns:a16="http://schemas.microsoft.com/office/drawing/2014/main" id="{E462C5D5-4AF1-9DAA-261A-69755A98DF26}"/>
                    </a:ext>
                  </a:extLst>
                </p:cNvPr>
                <p:cNvSpPr/>
                <p:nvPr/>
              </p:nvSpPr>
              <p:spPr>
                <a:xfrm>
                  <a:off x="5512913" y="-2861450"/>
                  <a:ext cx="543325" cy="219575"/>
                </a:xfrm>
                <a:custGeom>
                  <a:avLst/>
                  <a:gdLst/>
                  <a:ahLst/>
                  <a:cxnLst/>
                  <a:rect l="l" t="t" r="r" b="b"/>
                  <a:pathLst>
                    <a:path w="21733" h="8783" extrusionOk="0">
                      <a:moveTo>
                        <a:pt x="21733" y="0"/>
                      </a:moveTo>
                      <a:lnTo>
                        <a:pt x="21733" y="0"/>
                      </a:lnTo>
                      <a:cubicBezTo>
                        <a:pt x="21125" y="2037"/>
                        <a:pt x="19757" y="3709"/>
                        <a:pt x="18055" y="4924"/>
                      </a:cubicBezTo>
                      <a:cubicBezTo>
                        <a:pt x="14932" y="7111"/>
                        <a:pt x="11143" y="8120"/>
                        <a:pt x="7331" y="8120"/>
                      </a:cubicBezTo>
                      <a:cubicBezTo>
                        <a:pt x="4837" y="8120"/>
                        <a:pt x="2333" y="7687"/>
                        <a:pt x="0" y="6870"/>
                      </a:cubicBezTo>
                      <a:lnTo>
                        <a:pt x="0" y="6870"/>
                      </a:lnTo>
                      <a:cubicBezTo>
                        <a:pt x="2370" y="8128"/>
                        <a:pt x="5247" y="8782"/>
                        <a:pt x="8144" y="8782"/>
                      </a:cubicBezTo>
                      <a:cubicBezTo>
                        <a:pt x="13014" y="8782"/>
                        <a:pt x="17940" y="6935"/>
                        <a:pt x="20608" y="3010"/>
                      </a:cubicBezTo>
                      <a:cubicBezTo>
                        <a:pt x="21186" y="2098"/>
                        <a:pt x="21581" y="1064"/>
                        <a:pt x="2173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529;p32">
                  <a:extLst>
                    <a:ext uri="{FF2B5EF4-FFF2-40B4-BE49-F238E27FC236}">
                      <a16:creationId xmlns:a16="http://schemas.microsoft.com/office/drawing/2014/main" id="{41C7DC1F-821E-88B6-FD7F-CB61CF83BE8E}"/>
                    </a:ext>
                  </a:extLst>
                </p:cNvPr>
                <p:cNvSpPr/>
                <p:nvPr/>
              </p:nvSpPr>
              <p:spPr>
                <a:xfrm>
                  <a:off x="5839963" y="-3894150"/>
                  <a:ext cx="179800" cy="198425"/>
                </a:xfrm>
                <a:custGeom>
                  <a:avLst/>
                  <a:gdLst/>
                  <a:ahLst/>
                  <a:cxnLst/>
                  <a:rect l="l" t="t" r="r" b="b"/>
                  <a:pathLst>
                    <a:path w="7192" h="7937" extrusionOk="0">
                      <a:moveTo>
                        <a:pt x="870" y="1"/>
                      </a:moveTo>
                      <a:lnTo>
                        <a:pt x="870" y="1"/>
                      </a:lnTo>
                      <a:cubicBezTo>
                        <a:pt x="1" y="3747"/>
                        <a:pt x="3150" y="7937"/>
                        <a:pt x="7026" y="7937"/>
                      </a:cubicBezTo>
                      <a:cubicBezTo>
                        <a:pt x="7082" y="7937"/>
                        <a:pt x="7137" y="7936"/>
                        <a:pt x="7192" y="7934"/>
                      </a:cubicBezTo>
                      <a:cubicBezTo>
                        <a:pt x="4548" y="7144"/>
                        <a:pt x="2481" y="5259"/>
                        <a:pt x="1508" y="2676"/>
                      </a:cubicBezTo>
                      <a:cubicBezTo>
                        <a:pt x="1174" y="1825"/>
                        <a:pt x="991" y="943"/>
                        <a:pt x="87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530;p32">
                  <a:extLst>
                    <a:ext uri="{FF2B5EF4-FFF2-40B4-BE49-F238E27FC236}">
                      <a16:creationId xmlns:a16="http://schemas.microsoft.com/office/drawing/2014/main" id="{92951382-72A0-CBE3-32F0-F7E6D71921C6}"/>
                    </a:ext>
                  </a:extLst>
                </p:cNvPr>
                <p:cNvSpPr/>
                <p:nvPr/>
              </p:nvSpPr>
              <p:spPr>
                <a:xfrm>
                  <a:off x="5515938" y="-3758875"/>
                  <a:ext cx="382250" cy="338975"/>
                </a:xfrm>
                <a:custGeom>
                  <a:avLst/>
                  <a:gdLst/>
                  <a:ahLst/>
                  <a:cxnLst/>
                  <a:rect l="l" t="t" r="r" b="b"/>
                  <a:pathLst>
                    <a:path w="15290" h="13559" extrusionOk="0">
                      <a:moveTo>
                        <a:pt x="15290" y="0"/>
                      </a:moveTo>
                      <a:lnTo>
                        <a:pt x="15290" y="0"/>
                      </a:lnTo>
                      <a:cubicBezTo>
                        <a:pt x="14287" y="1459"/>
                        <a:pt x="13344" y="2979"/>
                        <a:pt x="12311" y="4438"/>
                      </a:cubicBezTo>
                      <a:cubicBezTo>
                        <a:pt x="9393" y="8724"/>
                        <a:pt x="5411" y="12858"/>
                        <a:pt x="1" y="13557"/>
                      </a:cubicBezTo>
                      <a:cubicBezTo>
                        <a:pt x="78" y="13558"/>
                        <a:pt x="155" y="13559"/>
                        <a:pt x="232" y="13559"/>
                      </a:cubicBezTo>
                      <a:cubicBezTo>
                        <a:pt x="7787" y="13559"/>
                        <a:pt x="12521" y="6199"/>
                        <a:pt x="1529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531;p32">
                  <a:extLst>
                    <a:ext uri="{FF2B5EF4-FFF2-40B4-BE49-F238E27FC236}">
                      <a16:creationId xmlns:a16="http://schemas.microsoft.com/office/drawing/2014/main" id="{16044E28-4B4E-31E9-92EB-B2C7B74198AD}"/>
                    </a:ext>
                  </a:extLst>
                </p:cNvPr>
                <p:cNvSpPr/>
                <p:nvPr/>
              </p:nvSpPr>
              <p:spPr>
                <a:xfrm>
                  <a:off x="5522788" y="-4039475"/>
                  <a:ext cx="405800" cy="242625"/>
                </a:xfrm>
                <a:custGeom>
                  <a:avLst/>
                  <a:gdLst/>
                  <a:ahLst/>
                  <a:cxnLst/>
                  <a:rect l="l" t="t" r="r" b="b"/>
                  <a:pathLst>
                    <a:path w="16232" h="9705" extrusionOk="0">
                      <a:moveTo>
                        <a:pt x="11174" y="0"/>
                      </a:moveTo>
                      <a:cubicBezTo>
                        <a:pt x="5725" y="0"/>
                        <a:pt x="1991" y="5128"/>
                        <a:pt x="0" y="9704"/>
                      </a:cubicBezTo>
                      <a:cubicBezTo>
                        <a:pt x="2766" y="5601"/>
                        <a:pt x="6140" y="738"/>
                        <a:pt x="11520" y="616"/>
                      </a:cubicBezTo>
                      <a:cubicBezTo>
                        <a:pt x="11564" y="615"/>
                        <a:pt x="11608" y="615"/>
                        <a:pt x="11652" y="615"/>
                      </a:cubicBezTo>
                      <a:cubicBezTo>
                        <a:pt x="13281" y="615"/>
                        <a:pt x="14929" y="1163"/>
                        <a:pt x="16232" y="2288"/>
                      </a:cubicBezTo>
                      <a:cubicBezTo>
                        <a:pt x="15107" y="920"/>
                        <a:pt x="13344" y="130"/>
                        <a:pt x="11551" y="8"/>
                      </a:cubicBezTo>
                      <a:cubicBezTo>
                        <a:pt x="11424" y="3"/>
                        <a:pt x="11298" y="0"/>
                        <a:pt x="1117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532;p32">
                  <a:extLst>
                    <a:ext uri="{FF2B5EF4-FFF2-40B4-BE49-F238E27FC236}">
                      <a16:creationId xmlns:a16="http://schemas.microsoft.com/office/drawing/2014/main" id="{A3174C70-8489-0BC7-7A23-723639492EF3}"/>
                    </a:ext>
                  </a:extLst>
                </p:cNvPr>
                <p:cNvSpPr/>
                <p:nvPr/>
              </p:nvSpPr>
              <p:spPr>
                <a:xfrm>
                  <a:off x="5762913" y="-4188225"/>
                  <a:ext cx="143650" cy="148975"/>
                </a:xfrm>
                <a:custGeom>
                  <a:avLst/>
                  <a:gdLst/>
                  <a:ahLst/>
                  <a:cxnLst/>
                  <a:rect l="l" t="t" r="r" b="b"/>
                  <a:pathLst>
                    <a:path w="5746" h="5959" extrusionOk="0">
                      <a:moveTo>
                        <a:pt x="5745" y="1"/>
                      </a:moveTo>
                      <a:lnTo>
                        <a:pt x="5745" y="1"/>
                      </a:lnTo>
                      <a:cubicBezTo>
                        <a:pt x="4286" y="214"/>
                        <a:pt x="2857" y="761"/>
                        <a:pt x="1763" y="1764"/>
                      </a:cubicBezTo>
                      <a:cubicBezTo>
                        <a:pt x="699" y="2797"/>
                        <a:pt x="0" y="4590"/>
                        <a:pt x="730" y="5958"/>
                      </a:cubicBezTo>
                      <a:cubicBezTo>
                        <a:pt x="578" y="3800"/>
                        <a:pt x="2128" y="2128"/>
                        <a:pt x="3891" y="1095"/>
                      </a:cubicBezTo>
                      <a:cubicBezTo>
                        <a:pt x="4468" y="761"/>
                        <a:pt x="5137" y="396"/>
                        <a:pt x="57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533;p32">
                  <a:extLst>
                    <a:ext uri="{FF2B5EF4-FFF2-40B4-BE49-F238E27FC236}">
                      <a16:creationId xmlns:a16="http://schemas.microsoft.com/office/drawing/2014/main" id="{84A3EB52-EFE6-E9DD-65F6-556346BDC24D}"/>
                    </a:ext>
                  </a:extLst>
                </p:cNvPr>
                <p:cNvSpPr/>
                <p:nvPr/>
              </p:nvSpPr>
              <p:spPr>
                <a:xfrm>
                  <a:off x="6085863" y="-4119075"/>
                  <a:ext cx="63100" cy="361750"/>
                </a:xfrm>
                <a:custGeom>
                  <a:avLst/>
                  <a:gdLst/>
                  <a:ahLst/>
                  <a:cxnLst/>
                  <a:rect l="l" t="t" r="r" b="b"/>
                  <a:pathLst>
                    <a:path w="2524" h="14470" extrusionOk="0">
                      <a:moveTo>
                        <a:pt x="244" y="1"/>
                      </a:moveTo>
                      <a:lnTo>
                        <a:pt x="244" y="1"/>
                      </a:lnTo>
                      <a:cubicBezTo>
                        <a:pt x="1368" y="3496"/>
                        <a:pt x="1672" y="7204"/>
                        <a:pt x="943" y="10852"/>
                      </a:cubicBezTo>
                      <a:cubicBezTo>
                        <a:pt x="730" y="12068"/>
                        <a:pt x="426" y="13253"/>
                        <a:pt x="0" y="14439"/>
                      </a:cubicBezTo>
                      <a:lnTo>
                        <a:pt x="92" y="14469"/>
                      </a:lnTo>
                      <a:cubicBezTo>
                        <a:pt x="730" y="13405"/>
                        <a:pt x="1216" y="12220"/>
                        <a:pt x="1551" y="11004"/>
                      </a:cubicBezTo>
                      <a:cubicBezTo>
                        <a:pt x="2523" y="7356"/>
                        <a:pt x="2159" y="3253"/>
                        <a:pt x="24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534;p32">
                  <a:extLst>
                    <a:ext uri="{FF2B5EF4-FFF2-40B4-BE49-F238E27FC236}">
                      <a16:creationId xmlns:a16="http://schemas.microsoft.com/office/drawing/2014/main" id="{CAE383FC-0DC6-116A-0D29-D82518E8EE1F}"/>
                    </a:ext>
                  </a:extLst>
                </p:cNvPr>
                <p:cNvSpPr/>
                <p:nvPr/>
              </p:nvSpPr>
              <p:spPr>
                <a:xfrm>
                  <a:off x="6008363" y="-3807525"/>
                  <a:ext cx="192275" cy="432400"/>
                </a:xfrm>
                <a:custGeom>
                  <a:avLst/>
                  <a:gdLst/>
                  <a:ahLst/>
                  <a:cxnLst/>
                  <a:rect l="l" t="t" r="r" b="b"/>
                  <a:pathLst>
                    <a:path w="7691" h="17296" extrusionOk="0">
                      <a:moveTo>
                        <a:pt x="0" y="1"/>
                      </a:moveTo>
                      <a:lnTo>
                        <a:pt x="0" y="1"/>
                      </a:lnTo>
                      <a:cubicBezTo>
                        <a:pt x="4134" y="3010"/>
                        <a:pt x="7690" y="8117"/>
                        <a:pt x="5836" y="13375"/>
                      </a:cubicBezTo>
                      <a:cubicBezTo>
                        <a:pt x="5259" y="14956"/>
                        <a:pt x="4134" y="16445"/>
                        <a:pt x="2523" y="17296"/>
                      </a:cubicBezTo>
                      <a:cubicBezTo>
                        <a:pt x="3404" y="17022"/>
                        <a:pt x="4195" y="16536"/>
                        <a:pt x="4863" y="15867"/>
                      </a:cubicBezTo>
                      <a:cubicBezTo>
                        <a:pt x="7629" y="13223"/>
                        <a:pt x="7629" y="8785"/>
                        <a:pt x="5836" y="5563"/>
                      </a:cubicBezTo>
                      <a:cubicBezTo>
                        <a:pt x="4559" y="3101"/>
                        <a:pt x="2371" y="1217"/>
                        <a:pt x="0"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35;p32">
                  <a:extLst>
                    <a:ext uri="{FF2B5EF4-FFF2-40B4-BE49-F238E27FC236}">
                      <a16:creationId xmlns:a16="http://schemas.microsoft.com/office/drawing/2014/main" id="{D54E1B30-20B5-B58B-093E-92582F0697C3}"/>
                    </a:ext>
                  </a:extLst>
                </p:cNvPr>
                <p:cNvSpPr/>
                <p:nvPr/>
              </p:nvSpPr>
              <p:spPr>
                <a:xfrm>
                  <a:off x="6165638" y="-3471825"/>
                  <a:ext cx="332875" cy="193225"/>
                </a:xfrm>
                <a:custGeom>
                  <a:avLst/>
                  <a:gdLst/>
                  <a:ahLst/>
                  <a:cxnLst/>
                  <a:rect l="l" t="t" r="r" b="b"/>
                  <a:pathLst>
                    <a:path w="13315" h="7729" extrusionOk="0">
                      <a:moveTo>
                        <a:pt x="1285" y="1"/>
                      </a:moveTo>
                      <a:cubicBezTo>
                        <a:pt x="856" y="1"/>
                        <a:pt x="427" y="23"/>
                        <a:pt x="1" y="69"/>
                      </a:cubicBezTo>
                      <a:cubicBezTo>
                        <a:pt x="5290" y="585"/>
                        <a:pt x="10305" y="3290"/>
                        <a:pt x="13314" y="7728"/>
                      </a:cubicBezTo>
                      <a:cubicBezTo>
                        <a:pt x="11410" y="3052"/>
                        <a:pt x="6307" y="1"/>
                        <a:pt x="128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536;p32">
                  <a:extLst>
                    <a:ext uri="{FF2B5EF4-FFF2-40B4-BE49-F238E27FC236}">
                      <a16:creationId xmlns:a16="http://schemas.microsoft.com/office/drawing/2014/main" id="{34EE0BC7-9D72-A4E2-B9CC-756FEC47D695}"/>
                    </a:ext>
                  </a:extLst>
                </p:cNvPr>
                <p:cNvSpPr/>
                <p:nvPr/>
              </p:nvSpPr>
              <p:spPr>
                <a:xfrm>
                  <a:off x="6460488" y="-3603100"/>
                  <a:ext cx="267500" cy="434675"/>
                </a:xfrm>
                <a:custGeom>
                  <a:avLst/>
                  <a:gdLst/>
                  <a:ahLst/>
                  <a:cxnLst/>
                  <a:rect l="l" t="t" r="r" b="b"/>
                  <a:pathLst>
                    <a:path w="10700" h="17387" extrusionOk="0">
                      <a:moveTo>
                        <a:pt x="1" y="0"/>
                      </a:moveTo>
                      <a:lnTo>
                        <a:pt x="1" y="0"/>
                      </a:lnTo>
                      <a:cubicBezTo>
                        <a:pt x="6080" y="3587"/>
                        <a:pt x="9575" y="10365"/>
                        <a:pt x="9423" y="17387"/>
                      </a:cubicBezTo>
                      <a:cubicBezTo>
                        <a:pt x="10700" y="10396"/>
                        <a:pt x="6688" y="2614"/>
                        <a:pt x="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537;p32">
                  <a:extLst>
                    <a:ext uri="{FF2B5EF4-FFF2-40B4-BE49-F238E27FC236}">
                      <a16:creationId xmlns:a16="http://schemas.microsoft.com/office/drawing/2014/main" id="{E6F13D41-638A-C35C-C1EB-926249734736}"/>
                    </a:ext>
                  </a:extLst>
                </p:cNvPr>
                <p:cNvSpPr/>
                <p:nvPr/>
              </p:nvSpPr>
              <p:spPr>
                <a:xfrm>
                  <a:off x="6465038" y="-3840950"/>
                  <a:ext cx="142125" cy="325250"/>
                </a:xfrm>
                <a:custGeom>
                  <a:avLst/>
                  <a:gdLst/>
                  <a:ahLst/>
                  <a:cxnLst/>
                  <a:rect l="l" t="t" r="r" b="b"/>
                  <a:pathLst>
                    <a:path w="5685" h="13010" extrusionOk="0">
                      <a:moveTo>
                        <a:pt x="1" y="1"/>
                      </a:moveTo>
                      <a:lnTo>
                        <a:pt x="1" y="1"/>
                      </a:lnTo>
                      <a:cubicBezTo>
                        <a:pt x="2980" y="3678"/>
                        <a:pt x="4591" y="8299"/>
                        <a:pt x="4743" y="13010"/>
                      </a:cubicBezTo>
                      <a:cubicBezTo>
                        <a:pt x="5685" y="8299"/>
                        <a:pt x="3800" y="2979"/>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538;p32">
                  <a:extLst>
                    <a:ext uri="{FF2B5EF4-FFF2-40B4-BE49-F238E27FC236}">
                      <a16:creationId xmlns:a16="http://schemas.microsoft.com/office/drawing/2014/main" id="{84B671C9-4896-64C2-E4E2-5178A60D56E9}"/>
                    </a:ext>
                  </a:extLst>
                </p:cNvPr>
                <p:cNvSpPr/>
                <p:nvPr/>
              </p:nvSpPr>
              <p:spPr>
                <a:xfrm>
                  <a:off x="6594238" y="-3531125"/>
                  <a:ext cx="193800" cy="44300"/>
                </a:xfrm>
                <a:custGeom>
                  <a:avLst/>
                  <a:gdLst/>
                  <a:ahLst/>
                  <a:cxnLst/>
                  <a:rect l="l" t="t" r="r" b="b"/>
                  <a:pathLst>
                    <a:path w="7752" h="1772" extrusionOk="0">
                      <a:moveTo>
                        <a:pt x="3111" y="1"/>
                      </a:moveTo>
                      <a:cubicBezTo>
                        <a:pt x="2026" y="1"/>
                        <a:pt x="944" y="250"/>
                        <a:pt x="0" y="769"/>
                      </a:cubicBezTo>
                      <a:cubicBezTo>
                        <a:pt x="576" y="709"/>
                        <a:pt x="1148" y="680"/>
                        <a:pt x="1718" y="680"/>
                      </a:cubicBezTo>
                      <a:cubicBezTo>
                        <a:pt x="3766" y="680"/>
                        <a:pt x="5777" y="1058"/>
                        <a:pt x="7751" y="1772"/>
                      </a:cubicBezTo>
                      <a:cubicBezTo>
                        <a:pt x="6542" y="619"/>
                        <a:pt x="4822" y="1"/>
                        <a:pt x="311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539;p32">
                  <a:extLst>
                    <a:ext uri="{FF2B5EF4-FFF2-40B4-BE49-F238E27FC236}">
                      <a16:creationId xmlns:a16="http://schemas.microsoft.com/office/drawing/2014/main" id="{DBE5EE22-7B4E-54C0-F400-6462A0BB1CEA}"/>
                    </a:ext>
                  </a:extLst>
                </p:cNvPr>
                <p:cNvSpPr/>
                <p:nvPr/>
              </p:nvSpPr>
              <p:spPr>
                <a:xfrm>
                  <a:off x="6128413" y="-4048050"/>
                  <a:ext cx="281175" cy="73375"/>
                </a:xfrm>
                <a:custGeom>
                  <a:avLst/>
                  <a:gdLst/>
                  <a:ahLst/>
                  <a:cxnLst/>
                  <a:rect l="l" t="t" r="r" b="b"/>
                  <a:pathLst>
                    <a:path w="11247" h="2935" extrusionOk="0">
                      <a:moveTo>
                        <a:pt x="6197" y="1"/>
                      </a:moveTo>
                      <a:cubicBezTo>
                        <a:pt x="3834" y="1"/>
                        <a:pt x="1449" y="1009"/>
                        <a:pt x="1" y="2935"/>
                      </a:cubicBezTo>
                      <a:cubicBezTo>
                        <a:pt x="1936" y="1497"/>
                        <a:pt x="4193" y="754"/>
                        <a:pt x="6468" y="754"/>
                      </a:cubicBezTo>
                      <a:cubicBezTo>
                        <a:pt x="8088" y="754"/>
                        <a:pt x="9717" y="1130"/>
                        <a:pt x="11247" y="1901"/>
                      </a:cubicBezTo>
                      <a:cubicBezTo>
                        <a:pt x="9885" y="620"/>
                        <a:pt x="8048" y="1"/>
                        <a:pt x="619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540;p32">
                  <a:extLst>
                    <a:ext uri="{FF2B5EF4-FFF2-40B4-BE49-F238E27FC236}">
                      <a16:creationId xmlns:a16="http://schemas.microsoft.com/office/drawing/2014/main" id="{6B4209AA-90DF-8B5A-38D4-D012538AC30F}"/>
                    </a:ext>
                  </a:extLst>
                </p:cNvPr>
                <p:cNvSpPr/>
                <p:nvPr/>
              </p:nvSpPr>
              <p:spPr>
                <a:xfrm>
                  <a:off x="5534938" y="-4304825"/>
                  <a:ext cx="103375" cy="87000"/>
                </a:xfrm>
                <a:custGeom>
                  <a:avLst/>
                  <a:gdLst/>
                  <a:ahLst/>
                  <a:cxnLst/>
                  <a:rect l="l" t="t" r="r" b="b"/>
                  <a:pathLst>
                    <a:path w="4135" h="3480" extrusionOk="0">
                      <a:moveTo>
                        <a:pt x="3841" y="1"/>
                      </a:moveTo>
                      <a:cubicBezTo>
                        <a:pt x="1968" y="1"/>
                        <a:pt x="174" y="1630"/>
                        <a:pt x="1" y="3479"/>
                      </a:cubicBezTo>
                      <a:cubicBezTo>
                        <a:pt x="1186" y="2020"/>
                        <a:pt x="2523" y="896"/>
                        <a:pt x="4134" y="14"/>
                      </a:cubicBezTo>
                      <a:cubicBezTo>
                        <a:pt x="4037" y="5"/>
                        <a:pt x="3939" y="1"/>
                        <a:pt x="384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541;p32">
                  <a:extLst>
                    <a:ext uri="{FF2B5EF4-FFF2-40B4-BE49-F238E27FC236}">
                      <a16:creationId xmlns:a16="http://schemas.microsoft.com/office/drawing/2014/main" id="{F77FFB67-FC49-A9FD-E962-26B0D83D4095}"/>
                    </a:ext>
                  </a:extLst>
                </p:cNvPr>
                <p:cNvSpPr/>
                <p:nvPr/>
              </p:nvSpPr>
              <p:spPr>
                <a:xfrm>
                  <a:off x="6742413" y="-3372850"/>
                  <a:ext cx="205950" cy="607925"/>
                </a:xfrm>
                <a:custGeom>
                  <a:avLst/>
                  <a:gdLst/>
                  <a:ahLst/>
                  <a:cxnLst/>
                  <a:rect l="l" t="t" r="r" b="b"/>
                  <a:pathLst>
                    <a:path w="8238" h="24317" extrusionOk="0">
                      <a:moveTo>
                        <a:pt x="1581" y="0"/>
                      </a:moveTo>
                      <a:lnTo>
                        <a:pt x="1581" y="0"/>
                      </a:lnTo>
                      <a:cubicBezTo>
                        <a:pt x="4043" y="6019"/>
                        <a:pt x="6566" y="12827"/>
                        <a:pt x="3982" y="19149"/>
                      </a:cubicBezTo>
                      <a:cubicBezTo>
                        <a:pt x="3161" y="21216"/>
                        <a:pt x="1854" y="23070"/>
                        <a:pt x="0" y="24317"/>
                      </a:cubicBezTo>
                      <a:cubicBezTo>
                        <a:pt x="973" y="23830"/>
                        <a:pt x="1885" y="23101"/>
                        <a:pt x="2645" y="22280"/>
                      </a:cubicBezTo>
                      <a:cubicBezTo>
                        <a:pt x="8238" y="15745"/>
                        <a:pt x="5472" y="6657"/>
                        <a:pt x="1581"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542;p32">
                  <a:extLst>
                    <a:ext uri="{FF2B5EF4-FFF2-40B4-BE49-F238E27FC236}">
                      <a16:creationId xmlns:a16="http://schemas.microsoft.com/office/drawing/2014/main" id="{37DE5020-BBF0-2B57-AE14-E1D48D0AE872}"/>
                    </a:ext>
                  </a:extLst>
                </p:cNvPr>
                <p:cNvSpPr/>
                <p:nvPr/>
              </p:nvSpPr>
              <p:spPr>
                <a:xfrm>
                  <a:off x="6336638" y="-2937450"/>
                  <a:ext cx="470375" cy="473400"/>
                </a:xfrm>
                <a:custGeom>
                  <a:avLst/>
                  <a:gdLst/>
                  <a:ahLst/>
                  <a:cxnLst/>
                  <a:rect l="l" t="t" r="r" b="b"/>
                  <a:pathLst>
                    <a:path w="18815" h="18936" extrusionOk="0">
                      <a:moveTo>
                        <a:pt x="14772" y="1"/>
                      </a:moveTo>
                      <a:lnTo>
                        <a:pt x="14772" y="1"/>
                      </a:lnTo>
                      <a:cubicBezTo>
                        <a:pt x="17873" y="6840"/>
                        <a:pt x="14772" y="15746"/>
                        <a:pt x="7265" y="17965"/>
                      </a:cubicBezTo>
                      <a:cubicBezTo>
                        <a:pt x="6032" y="18349"/>
                        <a:pt x="4749" y="18547"/>
                        <a:pt x="3460" y="18547"/>
                      </a:cubicBezTo>
                      <a:cubicBezTo>
                        <a:pt x="2301" y="18547"/>
                        <a:pt x="1137" y="18387"/>
                        <a:pt x="0" y="18056"/>
                      </a:cubicBezTo>
                      <a:lnTo>
                        <a:pt x="0" y="18056"/>
                      </a:lnTo>
                      <a:cubicBezTo>
                        <a:pt x="1370" y="18651"/>
                        <a:pt x="2880" y="18936"/>
                        <a:pt x="4389" y="18936"/>
                      </a:cubicBezTo>
                      <a:cubicBezTo>
                        <a:pt x="5423" y="18936"/>
                        <a:pt x="6458" y="18802"/>
                        <a:pt x="7447" y="18542"/>
                      </a:cubicBezTo>
                      <a:cubicBezTo>
                        <a:pt x="15380" y="16536"/>
                        <a:pt x="18815" y="6840"/>
                        <a:pt x="1477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543;p32">
                  <a:extLst>
                    <a:ext uri="{FF2B5EF4-FFF2-40B4-BE49-F238E27FC236}">
                      <a16:creationId xmlns:a16="http://schemas.microsoft.com/office/drawing/2014/main" id="{9E880F16-0980-C3A8-B822-1EA2DE7575C6}"/>
                    </a:ext>
                  </a:extLst>
                </p:cNvPr>
                <p:cNvSpPr/>
                <p:nvPr/>
              </p:nvSpPr>
              <p:spPr>
                <a:xfrm>
                  <a:off x="6834363" y="-2833100"/>
                  <a:ext cx="185425" cy="123650"/>
                </a:xfrm>
                <a:custGeom>
                  <a:avLst/>
                  <a:gdLst/>
                  <a:ahLst/>
                  <a:cxnLst/>
                  <a:rect l="l" t="t" r="r" b="b"/>
                  <a:pathLst>
                    <a:path w="7417" h="4946" extrusionOk="0">
                      <a:moveTo>
                        <a:pt x="777" y="1"/>
                      </a:moveTo>
                      <a:cubicBezTo>
                        <a:pt x="518" y="1"/>
                        <a:pt x="259" y="17"/>
                        <a:pt x="0" y="52"/>
                      </a:cubicBezTo>
                      <a:cubicBezTo>
                        <a:pt x="3009" y="721"/>
                        <a:pt x="5593" y="2483"/>
                        <a:pt x="7417" y="4946"/>
                      </a:cubicBezTo>
                      <a:cubicBezTo>
                        <a:pt x="6579" y="2152"/>
                        <a:pt x="3713" y="1"/>
                        <a:pt x="777"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544;p32">
                  <a:extLst>
                    <a:ext uri="{FF2B5EF4-FFF2-40B4-BE49-F238E27FC236}">
                      <a16:creationId xmlns:a16="http://schemas.microsoft.com/office/drawing/2014/main" id="{80D20977-E023-1101-0F39-DAB690DAF508}"/>
                    </a:ext>
                  </a:extLst>
                </p:cNvPr>
                <p:cNvSpPr/>
                <p:nvPr/>
              </p:nvSpPr>
              <p:spPr>
                <a:xfrm>
                  <a:off x="6909588" y="-3031675"/>
                  <a:ext cx="110200" cy="213550"/>
                </a:xfrm>
                <a:custGeom>
                  <a:avLst/>
                  <a:gdLst/>
                  <a:ahLst/>
                  <a:cxnLst/>
                  <a:rect l="l" t="t" r="r" b="b"/>
                  <a:pathLst>
                    <a:path w="4408" h="8542" extrusionOk="0">
                      <a:moveTo>
                        <a:pt x="3496" y="1"/>
                      </a:moveTo>
                      <a:lnTo>
                        <a:pt x="3496" y="1"/>
                      </a:lnTo>
                      <a:cubicBezTo>
                        <a:pt x="3313" y="3192"/>
                        <a:pt x="2128" y="6201"/>
                        <a:pt x="0" y="8542"/>
                      </a:cubicBezTo>
                      <a:cubicBezTo>
                        <a:pt x="2918" y="6992"/>
                        <a:pt x="4408" y="3162"/>
                        <a:pt x="3496"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545;p32">
                  <a:extLst>
                    <a:ext uri="{FF2B5EF4-FFF2-40B4-BE49-F238E27FC236}">
                      <a16:creationId xmlns:a16="http://schemas.microsoft.com/office/drawing/2014/main" id="{4A11C520-BEA8-352D-9D8A-E9A992A4BACE}"/>
                    </a:ext>
                  </a:extLst>
                </p:cNvPr>
                <p:cNvSpPr/>
                <p:nvPr/>
              </p:nvSpPr>
              <p:spPr>
                <a:xfrm>
                  <a:off x="6327513" y="-2450350"/>
                  <a:ext cx="551700" cy="498125"/>
                </a:xfrm>
                <a:custGeom>
                  <a:avLst/>
                  <a:gdLst/>
                  <a:ahLst/>
                  <a:cxnLst/>
                  <a:rect l="l" t="t" r="r" b="b"/>
                  <a:pathLst>
                    <a:path w="22068" h="19925" extrusionOk="0">
                      <a:moveTo>
                        <a:pt x="20700" y="0"/>
                      </a:moveTo>
                      <a:cubicBezTo>
                        <a:pt x="21034" y="9879"/>
                        <a:pt x="14529" y="19302"/>
                        <a:pt x="4134" y="19545"/>
                      </a:cubicBezTo>
                      <a:cubicBezTo>
                        <a:pt x="3985" y="19548"/>
                        <a:pt x="3835" y="19550"/>
                        <a:pt x="3683" y="19550"/>
                      </a:cubicBezTo>
                      <a:cubicBezTo>
                        <a:pt x="2468" y="19550"/>
                        <a:pt x="1162" y="19454"/>
                        <a:pt x="0" y="19454"/>
                      </a:cubicBezTo>
                      <a:cubicBezTo>
                        <a:pt x="1307" y="19606"/>
                        <a:pt x="2797" y="19788"/>
                        <a:pt x="4134" y="19910"/>
                      </a:cubicBezTo>
                      <a:cubicBezTo>
                        <a:pt x="4365" y="19919"/>
                        <a:pt x="4593" y="19924"/>
                        <a:pt x="4821" y="19924"/>
                      </a:cubicBezTo>
                      <a:cubicBezTo>
                        <a:pt x="15142" y="19924"/>
                        <a:pt x="22068" y="9904"/>
                        <a:pt x="2070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546;p32">
                  <a:extLst>
                    <a:ext uri="{FF2B5EF4-FFF2-40B4-BE49-F238E27FC236}">
                      <a16:creationId xmlns:a16="http://schemas.microsoft.com/office/drawing/2014/main" id="{9B8F9582-D20A-14A7-FAE3-C76D8CD35CFA}"/>
                    </a:ext>
                  </a:extLst>
                </p:cNvPr>
                <p:cNvSpPr/>
                <p:nvPr/>
              </p:nvSpPr>
              <p:spPr>
                <a:xfrm>
                  <a:off x="6846513" y="-2470100"/>
                  <a:ext cx="162650" cy="82475"/>
                </a:xfrm>
                <a:custGeom>
                  <a:avLst/>
                  <a:gdLst/>
                  <a:ahLst/>
                  <a:cxnLst/>
                  <a:rect l="l" t="t" r="r" b="b"/>
                  <a:pathLst>
                    <a:path w="6506" h="3299" extrusionOk="0">
                      <a:moveTo>
                        <a:pt x="6505" y="0"/>
                      </a:moveTo>
                      <a:lnTo>
                        <a:pt x="6505" y="0"/>
                      </a:lnTo>
                      <a:cubicBezTo>
                        <a:pt x="4529" y="1490"/>
                        <a:pt x="2402" y="2553"/>
                        <a:pt x="1" y="3222"/>
                      </a:cubicBezTo>
                      <a:cubicBezTo>
                        <a:pt x="305" y="3273"/>
                        <a:pt x="612" y="3298"/>
                        <a:pt x="920" y="3298"/>
                      </a:cubicBezTo>
                      <a:cubicBezTo>
                        <a:pt x="3168" y="3298"/>
                        <a:pt x="5436" y="1978"/>
                        <a:pt x="6505"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547;p32">
                  <a:extLst>
                    <a:ext uri="{FF2B5EF4-FFF2-40B4-BE49-F238E27FC236}">
                      <a16:creationId xmlns:a16="http://schemas.microsoft.com/office/drawing/2014/main" id="{10B04DC6-8B26-229A-B9CD-D74DD5E1995A}"/>
                    </a:ext>
                  </a:extLst>
                </p:cNvPr>
                <p:cNvSpPr/>
                <p:nvPr/>
              </p:nvSpPr>
              <p:spPr>
                <a:xfrm>
                  <a:off x="5913363" y="-2179325"/>
                  <a:ext cx="500025" cy="325500"/>
                </a:xfrm>
                <a:custGeom>
                  <a:avLst/>
                  <a:gdLst/>
                  <a:ahLst/>
                  <a:cxnLst/>
                  <a:rect l="l" t="t" r="r" b="b"/>
                  <a:pathLst>
                    <a:path w="20001" h="13020" extrusionOk="0">
                      <a:moveTo>
                        <a:pt x="14904" y="1"/>
                      </a:moveTo>
                      <a:cubicBezTo>
                        <a:pt x="12061" y="1"/>
                        <a:pt x="9225" y="476"/>
                        <a:pt x="6627" y="1804"/>
                      </a:cubicBezTo>
                      <a:cubicBezTo>
                        <a:pt x="3557" y="3415"/>
                        <a:pt x="1095" y="6272"/>
                        <a:pt x="305" y="9646"/>
                      </a:cubicBezTo>
                      <a:cubicBezTo>
                        <a:pt x="61" y="10740"/>
                        <a:pt x="1" y="11926"/>
                        <a:pt x="183" y="13020"/>
                      </a:cubicBezTo>
                      <a:cubicBezTo>
                        <a:pt x="92" y="10771"/>
                        <a:pt x="912" y="8613"/>
                        <a:pt x="2128" y="6789"/>
                      </a:cubicBezTo>
                      <a:cubicBezTo>
                        <a:pt x="5584" y="1565"/>
                        <a:pt x="11755" y="379"/>
                        <a:pt x="17644" y="379"/>
                      </a:cubicBezTo>
                      <a:cubicBezTo>
                        <a:pt x="18437" y="379"/>
                        <a:pt x="19225" y="400"/>
                        <a:pt x="20001" y="436"/>
                      </a:cubicBezTo>
                      <a:cubicBezTo>
                        <a:pt x="18332" y="173"/>
                        <a:pt x="16617" y="1"/>
                        <a:pt x="14904"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548;p32">
                  <a:extLst>
                    <a:ext uri="{FF2B5EF4-FFF2-40B4-BE49-F238E27FC236}">
                      <a16:creationId xmlns:a16="http://schemas.microsoft.com/office/drawing/2014/main" id="{CBA60519-6992-049D-0809-CA48DD7CCC93}"/>
                    </a:ext>
                  </a:extLst>
                </p:cNvPr>
                <p:cNvSpPr/>
                <p:nvPr/>
              </p:nvSpPr>
              <p:spPr>
                <a:xfrm>
                  <a:off x="5990863" y="-3128175"/>
                  <a:ext cx="433175" cy="172375"/>
                </a:xfrm>
                <a:custGeom>
                  <a:avLst/>
                  <a:gdLst/>
                  <a:ahLst/>
                  <a:cxnLst/>
                  <a:rect l="l" t="t" r="r" b="b"/>
                  <a:pathLst>
                    <a:path w="17327" h="6895" extrusionOk="0">
                      <a:moveTo>
                        <a:pt x="1" y="1"/>
                      </a:moveTo>
                      <a:cubicBezTo>
                        <a:pt x="1551" y="3131"/>
                        <a:pt x="4530" y="5988"/>
                        <a:pt x="7843" y="6688"/>
                      </a:cubicBezTo>
                      <a:cubicBezTo>
                        <a:pt x="8539" y="6827"/>
                        <a:pt x="9244" y="6895"/>
                        <a:pt x="9948" y="6895"/>
                      </a:cubicBezTo>
                      <a:cubicBezTo>
                        <a:pt x="12625" y="6895"/>
                        <a:pt x="15281" y="5909"/>
                        <a:pt x="17327" y="4104"/>
                      </a:cubicBezTo>
                      <a:lnTo>
                        <a:pt x="17327" y="4104"/>
                      </a:lnTo>
                      <a:lnTo>
                        <a:pt x="8937" y="4195"/>
                      </a:lnTo>
                      <a:cubicBezTo>
                        <a:pt x="6475" y="3374"/>
                        <a:pt x="2250" y="1368"/>
                        <a:pt x="1"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549;p32">
                  <a:extLst>
                    <a:ext uri="{FF2B5EF4-FFF2-40B4-BE49-F238E27FC236}">
                      <a16:creationId xmlns:a16="http://schemas.microsoft.com/office/drawing/2014/main" id="{E4130FEB-FCFA-93C9-9149-2B0F27EFEF8F}"/>
                    </a:ext>
                  </a:extLst>
                </p:cNvPr>
                <p:cNvSpPr/>
                <p:nvPr/>
              </p:nvSpPr>
              <p:spPr>
                <a:xfrm>
                  <a:off x="6328263" y="-3652450"/>
                  <a:ext cx="379975" cy="378400"/>
                </a:xfrm>
                <a:custGeom>
                  <a:avLst/>
                  <a:gdLst/>
                  <a:ahLst/>
                  <a:cxnLst/>
                  <a:rect l="l" t="t" r="r" b="b"/>
                  <a:pathLst>
                    <a:path w="15199" h="15136" extrusionOk="0">
                      <a:moveTo>
                        <a:pt x="788" y="0"/>
                      </a:moveTo>
                      <a:cubicBezTo>
                        <a:pt x="289" y="0"/>
                        <a:pt x="1" y="29"/>
                        <a:pt x="1" y="29"/>
                      </a:cubicBezTo>
                      <a:cubicBezTo>
                        <a:pt x="1" y="29"/>
                        <a:pt x="10244" y="1397"/>
                        <a:pt x="14773" y="15136"/>
                      </a:cubicBezTo>
                      <a:cubicBezTo>
                        <a:pt x="14773" y="15136"/>
                        <a:pt x="15199" y="8114"/>
                        <a:pt x="10639" y="3798"/>
                      </a:cubicBezTo>
                      <a:cubicBezTo>
                        <a:pt x="7095" y="373"/>
                        <a:pt x="2582" y="0"/>
                        <a:pt x="788"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550;p32">
                  <a:extLst>
                    <a:ext uri="{FF2B5EF4-FFF2-40B4-BE49-F238E27FC236}">
                      <a16:creationId xmlns:a16="http://schemas.microsoft.com/office/drawing/2014/main" id="{FC8DF07B-2658-A3EA-B1C5-801516BDEBED}"/>
                    </a:ext>
                  </a:extLst>
                </p:cNvPr>
                <p:cNvSpPr/>
                <p:nvPr/>
              </p:nvSpPr>
              <p:spPr>
                <a:xfrm>
                  <a:off x="5835088" y="-3840950"/>
                  <a:ext cx="135300" cy="148100"/>
                </a:xfrm>
                <a:custGeom>
                  <a:avLst/>
                  <a:gdLst/>
                  <a:ahLst/>
                  <a:cxnLst/>
                  <a:rect l="l" t="t" r="r" b="b"/>
                  <a:pathLst>
                    <a:path w="5412" h="5924" extrusionOk="0">
                      <a:moveTo>
                        <a:pt x="1065" y="1"/>
                      </a:moveTo>
                      <a:cubicBezTo>
                        <a:pt x="1" y="1308"/>
                        <a:pt x="1" y="3344"/>
                        <a:pt x="1034" y="4651"/>
                      </a:cubicBezTo>
                      <a:cubicBezTo>
                        <a:pt x="1695" y="5467"/>
                        <a:pt x="2717" y="5923"/>
                        <a:pt x="3741" y="5923"/>
                      </a:cubicBezTo>
                      <a:cubicBezTo>
                        <a:pt x="4318" y="5923"/>
                        <a:pt x="4896" y="5779"/>
                        <a:pt x="5411" y="5472"/>
                      </a:cubicBezTo>
                      <a:cubicBezTo>
                        <a:pt x="3284" y="4377"/>
                        <a:pt x="1642" y="2432"/>
                        <a:pt x="106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551;p32">
                  <a:extLst>
                    <a:ext uri="{FF2B5EF4-FFF2-40B4-BE49-F238E27FC236}">
                      <a16:creationId xmlns:a16="http://schemas.microsoft.com/office/drawing/2014/main" id="{8ED7F6A7-F428-E210-7D77-0B6B99049685}"/>
                    </a:ext>
                  </a:extLst>
                </p:cNvPr>
                <p:cNvSpPr/>
                <p:nvPr/>
              </p:nvSpPr>
              <p:spPr>
                <a:xfrm>
                  <a:off x="5546338" y="-2759625"/>
                  <a:ext cx="456350" cy="152025"/>
                </a:xfrm>
                <a:custGeom>
                  <a:avLst/>
                  <a:gdLst/>
                  <a:ahLst/>
                  <a:cxnLst/>
                  <a:rect l="l" t="t" r="r" b="b"/>
                  <a:pathLst>
                    <a:path w="18254" h="6081" extrusionOk="0">
                      <a:moveTo>
                        <a:pt x="18177" y="0"/>
                      </a:moveTo>
                      <a:cubicBezTo>
                        <a:pt x="18154" y="23"/>
                        <a:pt x="18082" y="173"/>
                        <a:pt x="17951" y="412"/>
                      </a:cubicBezTo>
                      <a:lnTo>
                        <a:pt x="17951" y="412"/>
                      </a:lnTo>
                      <a:cubicBezTo>
                        <a:pt x="18253" y="124"/>
                        <a:pt x="18177" y="0"/>
                        <a:pt x="18177" y="0"/>
                      </a:cubicBezTo>
                      <a:close/>
                      <a:moveTo>
                        <a:pt x="17951" y="412"/>
                      </a:moveTo>
                      <a:cubicBezTo>
                        <a:pt x="17488" y="853"/>
                        <a:pt x="16140" y="1680"/>
                        <a:pt x="12280" y="3040"/>
                      </a:cubicBezTo>
                      <a:cubicBezTo>
                        <a:pt x="9956" y="3874"/>
                        <a:pt x="7689" y="4138"/>
                        <a:pt x="5748" y="4138"/>
                      </a:cubicBezTo>
                      <a:cubicBezTo>
                        <a:pt x="2384" y="4138"/>
                        <a:pt x="1" y="3344"/>
                        <a:pt x="0" y="3344"/>
                      </a:cubicBezTo>
                      <a:lnTo>
                        <a:pt x="0" y="3344"/>
                      </a:lnTo>
                      <a:cubicBezTo>
                        <a:pt x="1" y="3344"/>
                        <a:pt x="952" y="6081"/>
                        <a:pt x="8094" y="6081"/>
                      </a:cubicBezTo>
                      <a:cubicBezTo>
                        <a:pt x="8171" y="6081"/>
                        <a:pt x="8250" y="6080"/>
                        <a:pt x="8329" y="6080"/>
                      </a:cubicBezTo>
                      <a:cubicBezTo>
                        <a:pt x="14558" y="6002"/>
                        <a:pt x="17204" y="1771"/>
                        <a:pt x="17951" y="412"/>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552;p32">
                  <a:extLst>
                    <a:ext uri="{FF2B5EF4-FFF2-40B4-BE49-F238E27FC236}">
                      <a16:creationId xmlns:a16="http://schemas.microsoft.com/office/drawing/2014/main" id="{20E26D62-B30C-8B4F-D14F-2BD6584A2948}"/>
                    </a:ext>
                  </a:extLst>
                </p:cNvPr>
                <p:cNvSpPr/>
                <p:nvPr/>
              </p:nvSpPr>
              <p:spPr>
                <a:xfrm>
                  <a:off x="6226438" y="-2545350"/>
                  <a:ext cx="411125" cy="134225"/>
                </a:xfrm>
                <a:custGeom>
                  <a:avLst/>
                  <a:gdLst/>
                  <a:ahLst/>
                  <a:cxnLst/>
                  <a:rect l="l" t="t" r="r" b="b"/>
                  <a:pathLst>
                    <a:path w="16445" h="5369" extrusionOk="0">
                      <a:moveTo>
                        <a:pt x="16445" y="1"/>
                      </a:moveTo>
                      <a:cubicBezTo>
                        <a:pt x="16444" y="1"/>
                        <a:pt x="13218" y="3087"/>
                        <a:pt x="8761" y="3087"/>
                      </a:cubicBezTo>
                      <a:cubicBezTo>
                        <a:pt x="8578" y="3087"/>
                        <a:pt x="8394" y="3082"/>
                        <a:pt x="8207" y="3071"/>
                      </a:cubicBezTo>
                      <a:cubicBezTo>
                        <a:pt x="2311" y="2706"/>
                        <a:pt x="1" y="731"/>
                        <a:pt x="1" y="730"/>
                      </a:cubicBezTo>
                      <a:lnTo>
                        <a:pt x="1" y="730"/>
                      </a:lnTo>
                      <a:cubicBezTo>
                        <a:pt x="1" y="731"/>
                        <a:pt x="943" y="4682"/>
                        <a:pt x="6870" y="5320"/>
                      </a:cubicBezTo>
                      <a:cubicBezTo>
                        <a:pt x="7171" y="5353"/>
                        <a:pt x="7467" y="5368"/>
                        <a:pt x="7756" y="5368"/>
                      </a:cubicBezTo>
                      <a:cubicBezTo>
                        <a:pt x="13159" y="5368"/>
                        <a:pt x="16444" y="1"/>
                        <a:pt x="16445"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553;p32">
                  <a:extLst>
                    <a:ext uri="{FF2B5EF4-FFF2-40B4-BE49-F238E27FC236}">
                      <a16:creationId xmlns:a16="http://schemas.microsoft.com/office/drawing/2014/main" id="{A089ED31-07C8-C4B4-FDCE-90EE28D7500D}"/>
                    </a:ext>
                  </a:extLst>
                </p:cNvPr>
                <p:cNvSpPr/>
                <p:nvPr/>
              </p:nvSpPr>
              <p:spPr>
                <a:xfrm>
                  <a:off x="5510613" y="-3602350"/>
                  <a:ext cx="291075" cy="242875"/>
                </a:xfrm>
                <a:custGeom>
                  <a:avLst/>
                  <a:gdLst/>
                  <a:ahLst/>
                  <a:cxnLst/>
                  <a:rect l="l" t="t" r="r" b="b"/>
                  <a:pathLst>
                    <a:path w="11643" h="9715" extrusionOk="0">
                      <a:moveTo>
                        <a:pt x="11642" y="1"/>
                      </a:moveTo>
                      <a:lnTo>
                        <a:pt x="11642" y="1"/>
                      </a:lnTo>
                      <a:cubicBezTo>
                        <a:pt x="6654" y="6612"/>
                        <a:pt x="2413" y="7359"/>
                        <a:pt x="751" y="7359"/>
                      </a:cubicBezTo>
                      <a:cubicBezTo>
                        <a:pt x="266" y="7359"/>
                        <a:pt x="1" y="7296"/>
                        <a:pt x="1" y="7296"/>
                      </a:cubicBezTo>
                      <a:lnTo>
                        <a:pt x="1" y="9636"/>
                      </a:lnTo>
                      <a:cubicBezTo>
                        <a:pt x="1" y="9636"/>
                        <a:pt x="258" y="9715"/>
                        <a:pt x="783" y="9715"/>
                      </a:cubicBezTo>
                      <a:cubicBezTo>
                        <a:pt x="1644" y="9715"/>
                        <a:pt x="3223" y="9504"/>
                        <a:pt x="5563" y="8390"/>
                      </a:cubicBezTo>
                      <a:cubicBezTo>
                        <a:pt x="10639" y="5958"/>
                        <a:pt x="11642" y="1"/>
                        <a:pt x="11642"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554;p32">
                  <a:extLst>
                    <a:ext uri="{FF2B5EF4-FFF2-40B4-BE49-F238E27FC236}">
                      <a16:creationId xmlns:a16="http://schemas.microsoft.com/office/drawing/2014/main" id="{655C786B-8661-A120-46BC-547F8F2E96F1}"/>
                    </a:ext>
                  </a:extLst>
                </p:cNvPr>
                <p:cNvSpPr/>
                <p:nvPr/>
              </p:nvSpPr>
              <p:spPr>
                <a:xfrm>
                  <a:off x="5584338" y="-4051750"/>
                  <a:ext cx="303975" cy="156125"/>
                </a:xfrm>
                <a:custGeom>
                  <a:avLst/>
                  <a:gdLst/>
                  <a:ahLst/>
                  <a:cxnLst/>
                  <a:rect l="l" t="t" r="r" b="b"/>
                  <a:pathLst>
                    <a:path w="12159" h="6245" extrusionOk="0">
                      <a:moveTo>
                        <a:pt x="11775" y="1134"/>
                      </a:moveTo>
                      <a:cubicBezTo>
                        <a:pt x="11847" y="1177"/>
                        <a:pt x="11919" y="1222"/>
                        <a:pt x="11990" y="1268"/>
                      </a:cubicBezTo>
                      <a:lnTo>
                        <a:pt x="11990" y="1268"/>
                      </a:lnTo>
                      <a:lnTo>
                        <a:pt x="11794" y="1138"/>
                      </a:lnTo>
                      <a:cubicBezTo>
                        <a:pt x="11787" y="1136"/>
                        <a:pt x="11781" y="1135"/>
                        <a:pt x="11775" y="1134"/>
                      </a:cubicBezTo>
                      <a:close/>
                      <a:moveTo>
                        <a:pt x="11990" y="1268"/>
                      </a:moveTo>
                      <a:lnTo>
                        <a:pt x="12159" y="1381"/>
                      </a:lnTo>
                      <a:cubicBezTo>
                        <a:pt x="12103" y="1342"/>
                        <a:pt x="12047" y="1305"/>
                        <a:pt x="11990" y="1268"/>
                      </a:cubicBezTo>
                      <a:close/>
                      <a:moveTo>
                        <a:pt x="7693" y="0"/>
                      </a:moveTo>
                      <a:cubicBezTo>
                        <a:pt x="6740" y="0"/>
                        <a:pt x="5789" y="174"/>
                        <a:pt x="4894" y="530"/>
                      </a:cubicBezTo>
                      <a:cubicBezTo>
                        <a:pt x="2553" y="1472"/>
                        <a:pt x="639" y="3691"/>
                        <a:pt x="0" y="6244"/>
                      </a:cubicBezTo>
                      <a:cubicBezTo>
                        <a:pt x="2164" y="2947"/>
                        <a:pt x="5965" y="938"/>
                        <a:pt x="9756" y="938"/>
                      </a:cubicBezTo>
                      <a:cubicBezTo>
                        <a:pt x="10432" y="938"/>
                        <a:pt x="11108" y="1002"/>
                        <a:pt x="11775" y="1134"/>
                      </a:cubicBezTo>
                      <a:lnTo>
                        <a:pt x="11775" y="1134"/>
                      </a:lnTo>
                      <a:cubicBezTo>
                        <a:pt x="10536" y="387"/>
                        <a:pt x="9113" y="0"/>
                        <a:pt x="7693"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555;p32">
                  <a:extLst>
                    <a:ext uri="{FF2B5EF4-FFF2-40B4-BE49-F238E27FC236}">
                      <a16:creationId xmlns:a16="http://schemas.microsoft.com/office/drawing/2014/main" id="{4F687D82-B113-4A46-DD55-6AE0AF35A77F}"/>
                    </a:ext>
                  </a:extLst>
                </p:cNvPr>
                <p:cNvSpPr/>
                <p:nvPr/>
              </p:nvSpPr>
              <p:spPr>
                <a:xfrm>
                  <a:off x="6419463" y="-3881975"/>
                  <a:ext cx="208975" cy="366275"/>
                </a:xfrm>
                <a:custGeom>
                  <a:avLst/>
                  <a:gdLst/>
                  <a:ahLst/>
                  <a:cxnLst/>
                  <a:rect l="l" t="t" r="r" b="b"/>
                  <a:pathLst>
                    <a:path w="8359" h="14651" extrusionOk="0">
                      <a:moveTo>
                        <a:pt x="0" y="0"/>
                      </a:moveTo>
                      <a:lnTo>
                        <a:pt x="0" y="0"/>
                      </a:lnTo>
                      <a:cubicBezTo>
                        <a:pt x="4164" y="3404"/>
                        <a:pt x="6718" y="8906"/>
                        <a:pt x="6687" y="14408"/>
                      </a:cubicBezTo>
                      <a:lnTo>
                        <a:pt x="6900" y="14651"/>
                      </a:lnTo>
                      <a:cubicBezTo>
                        <a:pt x="8359" y="10730"/>
                        <a:pt x="7599" y="6018"/>
                        <a:pt x="4955" y="2857"/>
                      </a:cubicBezTo>
                      <a:cubicBezTo>
                        <a:pt x="3678" y="1307"/>
                        <a:pt x="1915" y="122"/>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556;p32">
                  <a:extLst>
                    <a:ext uri="{FF2B5EF4-FFF2-40B4-BE49-F238E27FC236}">
                      <a16:creationId xmlns:a16="http://schemas.microsoft.com/office/drawing/2014/main" id="{20E5ECB0-ABCA-0954-8B7B-E1E7A553EB19}"/>
                    </a:ext>
                  </a:extLst>
                </p:cNvPr>
                <p:cNvSpPr/>
                <p:nvPr/>
              </p:nvSpPr>
              <p:spPr>
                <a:xfrm>
                  <a:off x="5999238" y="-2224050"/>
                  <a:ext cx="335900" cy="146075"/>
                </a:xfrm>
                <a:custGeom>
                  <a:avLst/>
                  <a:gdLst/>
                  <a:ahLst/>
                  <a:cxnLst/>
                  <a:rect l="l" t="t" r="r" b="b"/>
                  <a:pathLst>
                    <a:path w="13436" h="5843" extrusionOk="0">
                      <a:moveTo>
                        <a:pt x="8247" y="0"/>
                      </a:moveTo>
                      <a:cubicBezTo>
                        <a:pt x="7402" y="0"/>
                        <a:pt x="6557" y="123"/>
                        <a:pt x="5745" y="371"/>
                      </a:cubicBezTo>
                      <a:cubicBezTo>
                        <a:pt x="3161" y="1192"/>
                        <a:pt x="1003" y="3259"/>
                        <a:pt x="0" y="5842"/>
                      </a:cubicBezTo>
                      <a:cubicBezTo>
                        <a:pt x="3273" y="3341"/>
                        <a:pt x="7315" y="1958"/>
                        <a:pt x="11391" y="1958"/>
                      </a:cubicBezTo>
                      <a:cubicBezTo>
                        <a:pt x="11971" y="1958"/>
                        <a:pt x="12552" y="1986"/>
                        <a:pt x="13131" y="2043"/>
                      </a:cubicBezTo>
                      <a:lnTo>
                        <a:pt x="13435" y="1708"/>
                      </a:lnTo>
                      <a:cubicBezTo>
                        <a:pt x="11934" y="583"/>
                        <a:pt x="10091" y="0"/>
                        <a:pt x="8247"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557;p32">
                  <a:extLst>
                    <a:ext uri="{FF2B5EF4-FFF2-40B4-BE49-F238E27FC236}">
                      <a16:creationId xmlns:a16="http://schemas.microsoft.com/office/drawing/2014/main" id="{C0C4FB43-3414-4A13-ED2A-D22EAEC04FCB}"/>
                    </a:ext>
                  </a:extLst>
                </p:cNvPr>
                <p:cNvSpPr/>
                <p:nvPr/>
              </p:nvSpPr>
              <p:spPr>
                <a:xfrm>
                  <a:off x="6219613" y="-3032425"/>
                  <a:ext cx="204425" cy="359450"/>
                </a:xfrm>
                <a:custGeom>
                  <a:avLst/>
                  <a:gdLst/>
                  <a:ahLst/>
                  <a:cxnLst/>
                  <a:rect l="l" t="t" r="r" b="b"/>
                  <a:pathLst>
                    <a:path w="8177" h="14378" extrusionOk="0">
                      <a:moveTo>
                        <a:pt x="0" y="0"/>
                      </a:moveTo>
                      <a:cubicBezTo>
                        <a:pt x="0" y="0"/>
                        <a:pt x="2645" y="730"/>
                        <a:pt x="3648" y="4742"/>
                      </a:cubicBezTo>
                      <a:cubicBezTo>
                        <a:pt x="4681" y="8785"/>
                        <a:pt x="2097" y="14378"/>
                        <a:pt x="2097" y="14378"/>
                      </a:cubicBezTo>
                      <a:cubicBezTo>
                        <a:pt x="8177" y="9089"/>
                        <a:pt x="3952" y="1581"/>
                        <a:pt x="3952" y="1581"/>
                      </a:cubicBezTo>
                      <a:cubicBezTo>
                        <a:pt x="3952" y="1581"/>
                        <a:pt x="6505" y="426"/>
                        <a:pt x="6353" y="426"/>
                      </a:cubicBezTo>
                      <a:cubicBezTo>
                        <a:pt x="5969" y="463"/>
                        <a:pt x="5553" y="479"/>
                        <a:pt x="5124" y="479"/>
                      </a:cubicBezTo>
                      <a:cubicBezTo>
                        <a:pt x="2764" y="479"/>
                        <a:pt x="0" y="0"/>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558;p32">
                  <a:extLst>
                    <a:ext uri="{FF2B5EF4-FFF2-40B4-BE49-F238E27FC236}">
                      <a16:creationId xmlns:a16="http://schemas.microsoft.com/office/drawing/2014/main" id="{8216B8D1-B1B7-A569-D4DA-064BD657F4E6}"/>
                    </a:ext>
                  </a:extLst>
                </p:cNvPr>
                <p:cNvSpPr/>
                <p:nvPr/>
              </p:nvSpPr>
              <p:spPr>
                <a:xfrm>
                  <a:off x="6145138" y="-3666925"/>
                  <a:ext cx="310050" cy="326775"/>
                </a:xfrm>
                <a:custGeom>
                  <a:avLst/>
                  <a:gdLst/>
                  <a:ahLst/>
                  <a:cxnLst/>
                  <a:rect l="l" t="t" r="r" b="b"/>
                  <a:pathLst>
                    <a:path w="12402" h="13071" extrusionOk="0">
                      <a:moveTo>
                        <a:pt x="0" y="0"/>
                      </a:moveTo>
                      <a:cubicBezTo>
                        <a:pt x="0" y="0"/>
                        <a:pt x="1824" y="5684"/>
                        <a:pt x="791" y="7842"/>
                      </a:cubicBezTo>
                      <a:cubicBezTo>
                        <a:pt x="792" y="7844"/>
                        <a:pt x="814" y="7844"/>
                        <a:pt x="853" y="7844"/>
                      </a:cubicBezTo>
                      <a:cubicBezTo>
                        <a:pt x="876" y="7844"/>
                        <a:pt x="905" y="7844"/>
                        <a:pt x="939" y="7844"/>
                      </a:cubicBezTo>
                      <a:cubicBezTo>
                        <a:pt x="1948" y="7844"/>
                        <a:pt x="7899" y="7928"/>
                        <a:pt x="12402" y="13070"/>
                      </a:cubicBezTo>
                      <a:cubicBezTo>
                        <a:pt x="12402" y="13070"/>
                        <a:pt x="10578" y="8511"/>
                        <a:pt x="7052" y="6961"/>
                      </a:cubicBezTo>
                      <a:cubicBezTo>
                        <a:pt x="5142" y="6105"/>
                        <a:pt x="3964" y="5908"/>
                        <a:pt x="3285" y="5908"/>
                      </a:cubicBezTo>
                      <a:cubicBezTo>
                        <a:pt x="2710" y="5908"/>
                        <a:pt x="2493" y="6049"/>
                        <a:pt x="2493" y="6049"/>
                      </a:cubicBezTo>
                      <a:cubicBezTo>
                        <a:pt x="2493" y="6049"/>
                        <a:pt x="2979" y="2189"/>
                        <a:pt x="0"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559;p32">
                  <a:extLst>
                    <a:ext uri="{FF2B5EF4-FFF2-40B4-BE49-F238E27FC236}">
                      <a16:creationId xmlns:a16="http://schemas.microsoft.com/office/drawing/2014/main" id="{09CD4C3D-9C44-A30A-B31B-208924FAE4DF}"/>
                    </a:ext>
                  </a:extLst>
                </p:cNvPr>
                <p:cNvSpPr/>
                <p:nvPr/>
              </p:nvSpPr>
              <p:spPr>
                <a:xfrm>
                  <a:off x="6133738" y="-3405925"/>
                  <a:ext cx="316900" cy="208500"/>
                </a:xfrm>
                <a:custGeom>
                  <a:avLst/>
                  <a:gdLst/>
                  <a:ahLst/>
                  <a:cxnLst/>
                  <a:rect l="l" t="t" r="r" b="b"/>
                  <a:pathLst>
                    <a:path w="12676" h="8340" extrusionOk="0">
                      <a:moveTo>
                        <a:pt x="3797" y="1"/>
                      </a:moveTo>
                      <a:cubicBezTo>
                        <a:pt x="2834" y="1"/>
                        <a:pt x="1896" y="306"/>
                        <a:pt x="1125" y="958"/>
                      </a:cubicBezTo>
                      <a:cubicBezTo>
                        <a:pt x="851" y="1171"/>
                        <a:pt x="608" y="1445"/>
                        <a:pt x="395" y="1749"/>
                      </a:cubicBezTo>
                      <a:cubicBezTo>
                        <a:pt x="152" y="2144"/>
                        <a:pt x="0" y="2600"/>
                        <a:pt x="61" y="2995"/>
                      </a:cubicBezTo>
                      <a:cubicBezTo>
                        <a:pt x="0" y="4454"/>
                        <a:pt x="1095" y="5092"/>
                        <a:pt x="2067" y="5579"/>
                      </a:cubicBezTo>
                      <a:cubicBezTo>
                        <a:pt x="4043" y="6582"/>
                        <a:pt x="6171" y="7402"/>
                        <a:pt x="8298" y="8010"/>
                      </a:cubicBezTo>
                      <a:cubicBezTo>
                        <a:pt x="8866" y="8181"/>
                        <a:pt x="9458" y="8339"/>
                        <a:pt x="10050" y="8339"/>
                      </a:cubicBezTo>
                      <a:cubicBezTo>
                        <a:pt x="10410" y="8339"/>
                        <a:pt x="10770" y="8281"/>
                        <a:pt x="11125" y="8132"/>
                      </a:cubicBezTo>
                      <a:cubicBezTo>
                        <a:pt x="11490" y="7980"/>
                        <a:pt x="11794" y="7706"/>
                        <a:pt x="12037" y="7372"/>
                      </a:cubicBezTo>
                      <a:cubicBezTo>
                        <a:pt x="12675" y="6278"/>
                        <a:pt x="11946" y="5062"/>
                        <a:pt x="11156" y="4211"/>
                      </a:cubicBezTo>
                      <a:cubicBezTo>
                        <a:pt x="9514" y="2448"/>
                        <a:pt x="7538" y="1110"/>
                        <a:pt x="5350" y="259"/>
                      </a:cubicBezTo>
                      <a:cubicBezTo>
                        <a:pt x="4840" y="89"/>
                        <a:pt x="4315" y="1"/>
                        <a:pt x="3797"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560;p32">
                  <a:extLst>
                    <a:ext uri="{FF2B5EF4-FFF2-40B4-BE49-F238E27FC236}">
                      <a16:creationId xmlns:a16="http://schemas.microsoft.com/office/drawing/2014/main" id="{A032A9B5-E7D9-8D13-09AD-F89A32B85EBC}"/>
                    </a:ext>
                  </a:extLst>
                </p:cNvPr>
                <p:cNvSpPr/>
                <p:nvPr/>
              </p:nvSpPr>
              <p:spPr>
                <a:xfrm>
                  <a:off x="6268238" y="-3606475"/>
                  <a:ext cx="341225" cy="239900"/>
                </a:xfrm>
                <a:custGeom>
                  <a:avLst/>
                  <a:gdLst/>
                  <a:ahLst/>
                  <a:cxnLst/>
                  <a:rect l="l" t="t" r="r" b="b"/>
                  <a:pathLst>
                    <a:path w="13649" h="9596" extrusionOk="0">
                      <a:moveTo>
                        <a:pt x="2796" y="0"/>
                      </a:moveTo>
                      <a:cubicBezTo>
                        <a:pt x="1666" y="0"/>
                        <a:pt x="562" y="608"/>
                        <a:pt x="0" y="1686"/>
                      </a:cubicBezTo>
                      <a:cubicBezTo>
                        <a:pt x="4377" y="3084"/>
                        <a:pt x="8390" y="5546"/>
                        <a:pt x="11672" y="8889"/>
                      </a:cubicBezTo>
                      <a:cubicBezTo>
                        <a:pt x="11976" y="9193"/>
                        <a:pt x="12280" y="9497"/>
                        <a:pt x="12706" y="9588"/>
                      </a:cubicBezTo>
                      <a:cubicBezTo>
                        <a:pt x="12739" y="9593"/>
                        <a:pt x="12775" y="9596"/>
                        <a:pt x="12811" y="9596"/>
                      </a:cubicBezTo>
                      <a:cubicBezTo>
                        <a:pt x="13002" y="9596"/>
                        <a:pt x="13216" y="9524"/>
                        <a:pt x="13344" y="9345"/>
                      </a:cubicBezTo>
                      <a:cubicBezTo>
                        <a:pt x="13648" y="9011"/>
                        <a:pt x="13466" y="8494"/>
                        <a:pt x="13223" y="8099"/>
                      </a:cubicBezTo>
                      <a:cubicBezTo>
                        <a:pt x="11125" y="4391"/>
                        <a:pt x="7721" y="1503"/>
                        <a:pt x="3800" y="166"/>
                      </a:cubicBezTo>
                      <a:cubicBezTo>
                        <a:pt x="3472" y="54"/>
                        <a:pt x="3133" y="0"/>
                        <a:pt x="2796"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561;p32">
                  <a:extLst>
                    <a:ext uri="{FF2B5EF4-FFF2-40B4-BE49-F238E27FC236}">
                      <a16:creationId xmlns:a16="http://schemas.microsoft.com/office/drawing/2014/main" id="{DBF10558-A9DD-7E54-4126-5FF247217CA8}"/>
                    </a:ext>
                  </a:extLst>
                </p:cNvPr>
                <p:cNvSpPr/>
                <p:nvPr/>
              </p:nvSpPr>
              <p:spPr>
                <a:xfrm>
                  <a:off x="5900438" y="-4155600"/>
                  <a:ext cx="174800" cy="298725"/>
                </a:xfrm>
                <a:custGeom>
                  <a:avLst/>
                  <a:gdLst/>
                  <a:ahLst/>
                  <a:cxnLst/>
                  <a:rect l="l" t="t" r="r" b="b"/>
                  <a:pathLst>
                    <a:path w="6992" h="11949" extrusionOk="0">
                      <a:moveTo>
                        <a:pt x="2139" y="0"/>
                      </a:moveTo>
                      <a:cubicBezTo>
                        <a:pt x="1502" y="0"/>
                        <a:pt x="828" y="246"/>
                        <a:pt x="426" y="763"/>
                      </a:cubicBezTo>
                      <a:cubicBezTo>
                        <a:pt x="62" y="1310"/>
                        <a:pt x="1" y="2039"/>
                        <a:pt x="153" y="2708"/>
                      </a:cubicBezTo>
                      <a:cubicBezTo>
                        <a:pt x="305" y="3346"/>
                        <a:pt x="700" y="3924"/>
                        <a:pt x="1065" y="4471"/>
                      </a:cubicBezTo>
                      <a:cubicBezTo>
                        <a:pt x="2736" y="6811"/>
                        <a:pt x="4864" y="9030"/>
                        <a:pt x="5411" y="11918"/>
                      </a:cubicBezTo>
                      <a:lnTo>
                        <a:pt x="5776" y="11948"/>
                      </a:lnTo>
                      <a:cubicBezTo>
                        <a:pt x="6232" y="10398"/>
                        <a:pt x="6688" y="8817"/>
                        <a:pt x="6840" y="7207"/>
                      </a:cubicBezTo>
                      <a:cubicBezTo>
                        <a:pt x="6992" y="5565"/>
                        <a:pt x="6810" y="3893"/>
                        <a:pt x="6019" y="2495"/>
                      </a:cubicBezTo>
                      <a:cubicBezTo>
                        <a:pt x="5259" y="1067"/>
                        <a:pt x="3800" y="3"/>
                        <a:pt x="2250" y="3"/>
                      </a:cubicBezTo>
                      <a:cubicBezTo>
                        <a:pt x="2213" y="1"/>
                        <a:pt x="2176" y="0"/>
                        <a:pt x="2139"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562;p32">
                  <a:extLst>
                    <a:ext uri="{FF2B5EF4-FFF2-40B4-BE49-F238E27FC236}">
                      <a16:creationId xmlns:a16="http://schemas.microsoft.com/office/drawing/2014/main" id="{CDB08F4F-23A1-746B-50B1-CB72DC6029B4}"/>
                    </a:ext>
                  </a:extLst>
                </p:cNvPr>
                <p:cNvSpPr/>
                <p:nvPr/>
              </p:nvSpPr>
              <p:spPr>
                <a:xfrm>
                  <a:off x="5610938" y="-4279475"/>
                  <a:ext cx="231775" cy="155600"/>
                </a:xfrm>
                <a:custGeom>
                  <a:avLst/>
                  <a:gdLst/>
                  <a:ahLst/>
                  <a:cxnLst/>
                  <a:rect l="l" t="t" r="r" b="b"/>
                  <a:pathLst>
                    <a:path w="9271" h="6224" extrusionOk="0">
                      <a:moveTo>
                        <a:pt x="5731" y="1"/>
                      </a:moveTo>
                      <a:cubicBezTo>
                        <a:pt x="5534" y="1"/>
                        <a:pt x="5335" y="3"/>
                        <a:pt x="5137" y="3"/>
                      </a:cubicBezTo>
                      <a:cubicBezTo>
                        <a:pt x="3435" y="338"/>
                        <a:pt x="1216" y="1401"/>
                        <a:pt x="486" y="3073"/>
                      </a:cubicBezTo>
                      <a:cubicBezTo>
                        <a:pt x="91" y="4015"/>
                        <a:pt x="0" y="5262"/>
                        <a:pt x="760" y="5870"/>
                      </a:cubicBezTo>
                      <a:cubicBezTo>
                        <a:pt x="1089" y="6137"/>
                        <a:pt x="1486" y="6223"/>
                        <a:pt x="1897" y="6223"/>
                      </a:cubicBezTo>
                      <a:cubicBezTo>
                        <a:pt x="2095" y="6223"/>
                        <a:pt x="2295" y="6203"/>
                        <a:pt x="2493" y="6174"/>
                      </a:cubicBezTo>
                      <a:cubicBezTo>
                        <a:pt x="4316" y="5930"/>
                        <a:pt x="5988" y="4958"/>
                        <a:pt x="7599" y="4015"/>
                      </a:cubicBezTo>
                      <a:cubicBezTo>
                        <a:pt x="8085" y="3712"/>
                        <a:pt x="8663" y="3408"/>
                        <a:pt x="8876" y="2830"/>
                      </a:cubicBezTo>
                      <a:cubicBezTo>
                        <a:pt x="9271" y="1979"/>
                        <a:pt x="8693" y="854"/>
                        <a:pt x="7873" y="398"/>
                      </a:cubicBezTo>
                      <a:cubicBezTo>
                        <a:pt x="7201" y="38"/>
                        <a:pt x="6472" y="1"/>
                        <a:pt x="5731"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563;p32">
                  <a:extLst>
                    <a:ext uri="{FF2B5EF4-FFF2-40B4-BE49-F238E27FC236}">
                      <a16:creationId xmlns:a16="http://schemas.microsoft.com/office/drawing/2014/main" id="{3C016C38-B8FA-406F-A126-328E0359A4A5}"/>
                    </a:ext>
                  </a:extLst>
                </p:cNvPr>
                <p:cNvSpPr/>
                <p:nvPr/>
              </p:nvSpPr>
              <p:spPr>
                <a:xfrm>
                  <a:off x="5668688" y="-3366500"/>
                  <a:ext cx="178600" cy="218925"/>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564;p32">
                  <a:extLst>
                    <a:ext uri="{FF2B5EF4-FFF2-40B4-BE49-F238E27FC236}">
                      <a16:creationId xmlns:a16="http://schemas.microsoft.com/office/drawing/2014/main" id="{750DFE5C-3B97-0029-9C1A-DD6132C8E54C}"/>
                    </a:ext>
                  </a:extLst>
                </p:cNvPr>
                <p:cNvSpPr/>
                <p:nvPr/>
              </p:nvSpPr>
              <p:spPr>
                <a:xfrm>
                  <a:off x="5501513" y="-3032425"/>
                  <a:ext cx="1712825" cy="1251600"/>
                </a:xfrm>
                <a:custGeom>
                  <a:avLst/>
                  <a:gdLst/>
                  <a:ahLst/>
                  <a:cxnLst/>
                  <a:rect l="l" t="t" r="r" b="b"/>
                  <a:pathLst>
                    <a:path w="68513" h="50064" extrusionOk="0">
                      <a:moveTo>
                        <a:pt x="60184" y="0"/>
                      </a:moveTo>
                      <a:lnTo>
                        <a:pt x="59971" y="213"/>
                      </a:lnTo>
                      <a:cubicBezTo>
                        <a:pt x="62676" y="3557"/>
                        <a:pt x="63679" y="8359"/>
                        <a:pt x="62585" y="12584"/>
                      </a:cubicBezTo>
                      <a:cubicBezTo>
                        <a:pt x="61491" y="16840"/>
                        <a:pt x="57752" y="20791"/>
                        <a:pt x="53801" y="22250"/>
                      </a:cubicBezTo>
                      <a:cubicBezTo>
                        <a:pt x="54652" y="29606"/>
                        <a:pt x="51946" y="36597"/>
                        <a:pt x="46080" y="40730"/>
                      </a:cubicBezTo>
                      <a:cubicBezTo>
                        <a:pt x="43562" y="42514"/>
                        <a:pt x="40603" y="43268"/>
                        <a:pt x="37638" y="43268"/>
                      </a:cubicBezTo>
                      <a:cubicBezTo>
                        <a:pt x="33729" y="43268"/>
                        <a:pt x="29808" y="41958"/>
                        <a:pt x="26870" y="39971"/>
                      </a:cubicBezTo>
                      <a:cubicBezTo>
                        <a:pt x="25584" y="42088"/>
                        <a:pt x="23148" y="43286"/>
                        <a:pt x="20724" y="43286"/>
                      </a:cubicBezTo>
                      <a:cubicBezTo>
                        <a:pt x="20226" y="43286"/>
                        <a:pt x="19728" y="43235"/>
                        <a:pt x="19241" y="43132"/>
                      </a:cubicBezTo>
                      <a:cubicBezTo>
                        <a:pt x="16383" y="42524"/>
                        <a:pt x="13982" y="40305"/>
                        <a:pt x="12706" y="37569"/>
                      </a:cubicBezTo>
                      <a:cubicBezTo>
                        <a:pt x="11399" y="34834"/>
                        <a:pt x="11186" y="31642"/>
                        <a:pt x="11702" y="28663"/>
                      </a:cubicBezTo>
                      <a:cubicBezTo>
                        <a:pt x="5988" y="27995"/>
                        <a:pt x="973" y="22979"/>
                        <a:pt x="122" y="16992"/>
                      </a:cubicBezTo>
                      <a:lnTo>
                        <a:pt x="91" y="17022"/>
                      </a:lnTo>
                      <a:lnTo>
                        <a:pt x="61" y="22858"/>
                      </a:lnTo>
                      <a:cubicBezTo>
                        <a:pt x="0" y="27113"/>
                        <a:pt x="2827" y="30852"/>
                        <a:pt x="6778" y="31825"/>
                      </a:cubicBezTo>
                      <a:cubicBezTo>
                        <a:pt x="6839" y="32250"/>
                        <a:pt x="7356" y="33922"/>
                        <a:pt x="9119" y="39180"/>
                      </a:cubicBezTo>
                      <a:cubicBezTo>
                        <a:pt x="11448" y="46077"/>
                        <a:pt x="21213" y="50064"/>
                        <a:pt x="31066" y="50064"/>
                      </a:cubicBezTo>
                      <a:cubicBezTo>
                        <a:pt x="34458" y="50064"/>
                        <a:pt x="37860" y="49591"/>
                        <a:pt x="40974" y="48603"/>
                      </a:cubicBezTo>
                      <a:cubicBezTo>
                        <a:pt x="53101" y="44712"/>
                        <a:pt x="55685" y="36050"/>
                        <a:pt x="55685" y="36050"/>
                      </a:cubicBezTo>
                      <a:cubicBezTo>
                        <a:pt x="62706" y="30244"/>
                        <a:pt x="60123" y="22189"/>
                        <a:pt x="60123" y="22189"/>
                      </a:cubicBezTo>
                      <a:cubicBezTo>
                        <a:pt x="68512" y="12311"/>
                        <a:pt x="61004" y="1125"/>
                        <a:pt x="60184" y="0"/>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565;p32">
                  <a:extLst>
                    <a:ext uri="{FF2B5EF4-FFF2-40B4-BE49-F238E27FC236}">
                      <a16:creationId xmlns:a16="http://schemas.microsoft.com/office/drawing/2014/main" id="{BA4247C4-8710-B640-BD20-401B0E1A802F}"/>
                    </a:ext>
                  </a:extLst>
                </p:cNvPr>
                <p:cNvSpPr/>
                <p:nvPr/>
              </p:nvSpPr>
              <p:spPr>
                <a:xfrm>
                  <a:off x="7004563" y="-3071175"/>
                  <a:ext cx="25" cy="25"/>
                </a:xfrm>
                <a:custGeom>
                  <a:avLst/>
                  <a:gdLst/>
                  <a:ahLst/>
                  <a:cxnLst/>
                  <a:rect l="l" t="t" r="r" b="b"/>
                  <a:pathLst>
                    <a:path w="1" h="1" extrusionOk="0">
                      <a:moveTo>
                        <a:pt x="1" y="0"/>
                      </a:move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566;p32">
                  <a:extLst>
                    <a:ext uri="{FF2B5EF4-FFF2-40B4-BE49-F238E27FC236}">
                      <a16:creationId xmlns:a16="http://schemas.microsoft.com/office/drawing/2014/main" id="{55A994EF-F941-BDCC-564B-5CF82F96B6D9}"/>
                    </a:ext>
                  </a:extLst>
                </p:cNvPr>
                <p:cNvSpPr/>
                <p:nvPr/>
              </p:nvSpPr>
              <p:spPr>
                <a:xfrm>
                  <a:off x="5531138" y="-4374575"/>
                  <a:ext cx="1473450" cy="1301150"/>
                </a:xfrm>
                <a:custGeom>
                  <a:avLst/>
                  <a:gdLst/>
                  <a:ahLst/>
                  <a:cxnLst/>
                  <a:rect l="l" t="t" r="r" b="b"/>
                  <a:pathLst>
                    <a:path w="58938" h="52046" extrusionOk="0">
                      <a:moveTo>
                        <a:pt x="4580" y="1"/>
                      </a:moveTo>
                      <a:cubicBezTo>
                        <a:pt x="2095" y="1"/>
                        <a:pt x="697" y="1058"/>
                        <a:pt x="1" y="1832"/>
                      </a:cubicBezTo>
                      <a:cubicBezTo>
                        <a:pt x="1141" y="1563"/>
                        <a:pt x="2172" y="1451"/>
                        <a:pt x="3100" y="1451"/>
                      </a:cubicBezTo>
                      <a:cubicBezTo>
                        <a:pt x="7956" y="1451"/>
                        <a:pt x="9970" y="4537"/>
                        <a:pt x="9970" y="4537"/>
                      </a:cubicBezTo>
                      <a:cubicBezTo>
                        <a:pt x="9970" y="4537"/>
                        <a:pt x="10726" y="3270"/>
                        <a:pt x="13632" y="3270"/>
                      </a:cubicBezTo>
                      <a:cubicBezTo>
                        <a:pt x="15840" y="3270"/>
                        <a:pt x="19289" y="4001"/>
                        <a:pt x="24591" y="6573"/>
                      </a:cubicBezTo>
                      <a:cubicBezTo>
                        <a:pt x="36871" y="12531"/>
                        <a:pt x="37175" y="20069"/>
                        <a:pt x="37175" y="20069"/>
                      </a:cubicBezTo>
                      <a:cubicBezTo>
                        <a:pt x="37175" y="20069"/>
                        <a:pt x="37425" y="19971"/>
                        <a:pt x="37929" y="19971"/>
                      </a:cubicBezTo>
                      <a:cubicBezTo>
                        <a:pt x="39511" y="19971"/>
                        <a:pt x="43591" y="20932"/>
                        <a:pt x="50275" y="28884"/>
                      </a:cubicBezTo>
                      <a:cubicBezTo>
                        <a:pt x="58695" y="38945"/>
                        <a:pt x="58938" y="51072"/>
                        <a:pt x="58938" y="52045"/>
                      </a:cubicBezTo>
                      <a:lnTo>
                        <a:pt x="58938" y="47182"/>
                      </a:lnTo>
                      <a:cubicBezTo>
                        <a:pt x="57904" y="26330"/>
                        <a:pt x="40336" y="17789"/>
                        <a:pt x="40396" y="17698"/>
                      </a:cubicBezTo>
                      <a:cubicBezTo>
                        <a:pt x="28630" y="2171"/>
                        <a:pt x="13896" y="1269"/>
                        <a:pt x="10631" y="1269"/>
                      </a:cubicBezTo>
                      <a:cubicBezTo>
                        <a:pt x="10201" y="1269"/>
                        <a:pt x="9970" y="1284"/>
                        <a:pt x="9970" y="1284"/>
                      </a:cubicBezTo>
                      <a:cubicBezTo>
                        <a:pt x="7772" y="345"/>
                        <a:pt x="5999" y="1"/>
                        <a:pt x="4580" y="1"/>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567;p32">
                  <a:extLst>
                    <a:ext uri="{FF2B5EF4-FFF2-40B4-BE49-F238E27FC236}">
                      <a16:creationId xmlns:a16="http://schemas.microsoft.com/office/drawing/2014/main" id="{634595D9-7406-D1AA-221E-653863CB6A63}"/>
                    </a:ext>
                  </a:extLst>
                </p:cNvPr>
                <p:cNvSpPr/>
                <p:nvPr/>
              </p:nvSpPr>
              <p:spPr>
                <a:xfrm>
                  <a:off x="5506813" y="-4297650"/>
                  <a:ext cx="14475" cy="1881525"/>
                </a:xfrm>
                <a:custGeom>
                  <a:avLst/>
                  <a:gdLst/>
                  <a:ahLst/>
                  <a:cxnLst/>
                  <a:rect l="l" t="t" r="r" b="b"/>
                  <a:pathLst>
                    <a:path w="579" h="75261" extrusionOk="0">
                      <a:moveTo>
                        <a:pt x="396" y="1"/>
                      </a:moveTo>
                      <a:lnTo>
                        <a:pt x="396" y="1"/>
                      </a:lnTo>
                      <a:cubicBezTo>
                        <a:pt x="62" y="24074"/>
                        <a:pt x="1" y="51126"/>
                        <a:pt x="183" y="75260"/>
                      </a:cubicBezTo>
                      <a:cubicBezTo>
                        <a:pt x="487" y="51187"/>
                        <a:pt x="578" y="24135"/>
                        <a:pt x="396" y="1"/>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568;p32">
                  <a:extLst>
                    <a:ext uri="{FF2B5EF4-FFF2-40B4-BE49-F238E27FC236}">
                      <a16:creationId xmlns:a16="http://schemas.microsoft.com/office/drawing/2014/main" id="{3C5256DC-B42F-0803-85CD-C2C8E1FDA9C7}"/>
                    </a:ext>
                  </a:extLst>
                </p:cNvPr>
                <p:cNvSpPr/>
                <p:nvPr/>
              </p:nvSpPr>
              <p:spPr>
                <a:xfrm>
                  <a:off x="5500738" y="-4297650"/>
                  <a:ext cx="26625" cy="1881525"/>
                </a:xfrm>
                <a:custGeom>
                  <a:avLst/>
                  <a:gdLst/>
                  <a:ahLst/>
                  <a:cxnLst/>
                  <a:rect l="l" t="t" r="r" b="b"/>
                  <a:pathLst>
                    <a:path w="1065" h="75261" extrusionOk="0">
                      <a:moveTo>
                        <a:pt x="639" y="1"/>
                      </a:moveTo>
                      <a:lnTo>
                        <a:pt x="639" y="1"/>
                      </a:lnTo>
                      <a:cubicBezTo>
                        <a:pt x="31" y="24986"/>
                        <a:pt x="1" y="50275"/>
                        <a:pt x="426" y="75260"/>
                      </a:cubicBezTo>
                      <a:cubicBezTo>
                        <a:pt x="1004" y="50275"/>
                        <a:pt x="1065" y="24986"/>
                        <a:pt x="639" y="1"/>
                      </a:cubicBezTo>
                      <a:close/>
                    </a:path>
                  </a:pathLst>
                </a:custGeom>
                <a:solidFill>
                  <a:srgbClr val="090586">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69;p32">
                <a:extLst>
                  <a:ext uri="{FF2B5EF4-FFF2-40B4-BE49-F238E27FC236}">
                    <a16:creationId xmlns:a16="http://schemas.microsoft.com/office/drawing/2014/main" id="{1569ECC8-0D0F-4117-381B-5D777E0C3DC8}"/>
                  </a:ext>
                </a:extLst>
              </p:cNvPr>
              <p:cNvSpPr/>
              <p:nvPr/>
            </p:nvSpPr>
            <p:spPr>
              <a:xfrm>
                <a:off x="5789300" y="2627450"/>
                <a:ext cx="2762188" cy="837744"/>
              </a:xfrm>
              <a:custGeom>
                <a:avLst/>
                <a:gdLst/>
                <a:ahLst/>
                <a:cxnLst/>
                <a:rect l="l" t="t" r="r" b="b"/>
                <a:pathLst>
                  <a:path w="54331" h="16919" extrusionOk="0">
                    <a:moveTo>
                      <a:pt x="18907" y="0"/>
                    </a:moveTo>
                    <a:cubicBezTo>
                      <a:pt x="18907" y="0"/>
                      <a:pt x="19309" y="4234"/>
                      <a:pt x="3940" y="4622"/>
                    </a:cubicBezTo>
                    <a:cubicBezTo>
                      <a:pt x="3940" y="4622"/>
                      <a:pt x="3661" y="5526"/>
                      <a:pt x="2549" y="5526"/>
                    </a:cubicBezTo>
                    <a:cubicBezTo>
                      <a:pt x="2154" y="5526"/>
                      <a:pt x="1654" y="5412"/>
                      <a:pt x="1024" y="5103"/>
                    </a:cubicBezTo>
                    <a:lnTo>
                      <a:pt x="1024" y="5103"/>
                    </a:lnTo>
                    <a:cubicBezTo>
                      <a:pt x="0" y="5785"/>
                      <a:pt x="931" y="8654"/>
                      <a:pt x="2854" y="10236"/>
                    </a:cubicBezTo>
                    <a:cubicBezTo>
                      <a:pt x="5152" y="14931"/>
                      <a:pt x="9983" y="16918"/>
                      <a:pt x="14516" y="16918"/>
                    </a:cubicBezTo>
                    <a:cubicBezTo>
                      <a:pt x="19927" y="16918"/>
                      <a:pt x="24914" y="14086"/>
                      <a:pt x="24661" y="9647"/>
                    </a:cubicBezTo>
                    <a:cubicBezTo>
                      <a:pt x="25653" y="9445"/>
                      <a:pt x="27592" y="7119"/>
                      <a:pt x="27592" y="7119"/>
                    </a:cubicBezTo>
                    <a:cubicBezTo>
                      <a:pt x="28042" y="8608"/>
                      <a:pt x="29748" y="9694"/>
                      <a:pt x="29748" y="9694"/>
                    </a:cubicBezTo>
                    <a:cubicBezTo>
                      <a:pt x="29686" y="10934"/>
                      <a:pt x="31780" y="14098"/>
                      <a:pt x="31780" y="14098"/>
                    </a:cubicBezTo>
                    <a:cubicBezTo>
                      <a:pt x="33569" y="15974"/>
                      <a:pt x="36220" y="16892"/>
                      <a:pt x="39748" y="16892"/>
                    </a:cubicBezTo>
                    <a:cubicBezTo>
                      <a:pt x="41879" y="16892"/>
                      <a:pt x="44329" y="16557"/>
                      <a:pt x="47103" y="15897"/>
                    </a:cubicBezTo>
                    <a:cubicBezTo>
                      <a:pt x="50081" y="13571"/>
                      <a:pt x="52733" y="10609"/>
                      <a:pt x="52469" y="10221"/>
                    </a:cubicBezTo>
                    <a:cubicBezTo>
                      <a:pt x="54331" y="9151"/>
                      <a:pt x="54129" y="6623"/>
                      <a:pt x="54315" y="4886"/>
                    </a:cubicBezTo>
                    <a:lnTo>
                      <a:pt x="54315" y="4886"/>
                    </a:lnTo>
                    <a:cubicBezTo>
                      <a:pt x="53235" y="5649"/>
                      <a:pt x="51572" y="6532"/>
                      <a:pt x="49585" y="6532"/>
                    </a:cubicBezTo>
                    <a:cubicBezTo>
                      <a:pt x="48463" y="6532"/>
                      <a:pt x="47237" y="6250"/>
                      <a:pt x="45955" y="5506"/>
                    </a:cubicBezTo>
                    <a:cubicBezTo>
                      <a:pt x="45955" y="5506"/>
                      <a:pt x="45400" y="5613"/>
                      <a:pt x="44586" y="5613"/>
                    </a:cubicBezTo>
                    <a:cubicBezTo>
                      <a:pt x="43347" y="5613"/>
                      <a:pt x="41509" y="5365"/>
                      <a:pt x="40124" y="4110"/>
                    </a:cubicBezTo>
                    <a:cubicBezTo>
                      <a:pt x="40124" y="4110"/>
                      <a:pt x="39460" y="4252"/>
                      <a:pt x="38298" y="4252"/>
                    </a:cubicBezTo>
                    <a:cubicBezTo>
                      <a:pt x="36487" y="4252"/>
                      <a:pt x="33465" y="3907"/>
                      <a:pt x="29856" y="2140"/>
                    </a:cubicBezTo>
                    <a:cubicBezTo>
                      <a:pt x="28895" y="1799"/>
                      <a:pt x="27608" y="1055"/>
                      <a:pt x="27437" y="993"/>
                    </a:cubicBezTo>
                    <a:cubicBezTo>
                      <a:pt x="26559" y="2056"/>
                      <a:pt x="25554" y="2530"/>
                      <a:pt x="24428" y="2530"/>
                    </a:cubicBezTo>
                    <a:cubicBezTo>
                      <a:pt x="22827" y="2530"/>
                      <a:pt x="20982" y="1575"/>
                      <a:pt x="18907" y="0"/>
                    </a:cubicBezTo>
                    <a:close/>
                  </a:path>
                </a:pathLst>
              </a:custGeom>
              <a:solidFill>
                <a:srgbClr val="FF0000">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70;p32">
              <a:extLst>
                <a:ext uri="{FF2B5EF4-FFF2-40B4-BE49-F238E27FC236}">
                  <a16:creationId xmlns:a16="http://schemas.microsoft.com/office/drawing/2014/main" id="{373560A8-95B2-897F-1BC4-D8A9B95DDC9B}"/>
                </a:ext>
              </a:extLst>
            </p:cNvPr>
            <p:cNvSpPr/>
            <p:nvPr/>
          </p:nvSpPr>
          <p:spPr>
            <a:xfrm flipH="1">
              <a:off x="6873152" y="2004782"/>
              <a:ext cx="162240" cy="198871"/>
            </a:xfrm>
            <a:custGeom>
              <a:avLst/>
              <a:gdLst/>
              <a:ahLst/>
              <a:cxnLst/>
              <a:rect l="l" t="t" r="r" b="b"/>
              <a:pathLst>
                <a:path w="7144" h="8757" extrusionOk="0">
                  <a:moveTo>
                    <a:pt x="4250" y="0"/>
                  </a:moveTo>
                  <a:cubicBezTo>
                    <a:pt x="3516" y="0"/>
                    <a:pt x="2781" y="303"/>
                    <a:pt x="2249" y="962"/>
                  </a:cubicBezTo>
                  <a:cubicBezTo>
                    <a:pt x="2037" y="1266"/>
                    <a:pt x="1763" y="1661"/>
                    <a:pt x="1520" y="2147"/>
                  </a:cubicBezTo>
                  <a:cubicBezTo>
                    <a:pt x="851" y="3546"/>
                    <a:pt x="213" y="4974"/>
                    <a:pt x="61" y="6585"/>
                  </a:cubicBezTo>
                  <a:cubicBezTo>
                    <a:pt x="0" y="6950"/>
                    <a:pt x="61" y="7284"/>
                    <a:pt x="152" y="7619"/>
                  </a:cubicBezTo>
                  <a:cubicBezTo>
                    <a:pt x="478" y="8453"/>
                    <a:pt x="1151" y="8757"/>
                    <a:pt x="1873" y="8757"/>
                  </a:cubicBezTo>
                  <a:cubicBezTo>
                    <a:pt x="2361" y="8757"/>
                    <a:pt x="2872" y="8617"/>
                    <a:pt x="3313" y="8409"/>
                  </a:cubicBezTo>
                  <a:cubicBezTo>
                    <a:pt x="4985" y="7710"/>
                    <a:pt x="6444" y="6342"/>
                    <a:pt x="6930" y="4518"/>
                  </a:cubicBezTo>
                  <a:cubicBezTo>
                    <a:pt x="7113" y="3758"/>
                    <a:pt x="7143" y="2938"/>
                    <a:pt x="6961" y="2178"/>
                  </a:cubicBezTo>
                  <a:cubicBezTo>
                    <a:pt x="6641" y="803"/>
                    <a:pt x="5445" y="0"/>
                    <a:pt x="4250" y="0"/>
                  </a:cubicBezTo>
                  <a:close/>
                </a:path>
              </a:pathLst>
            </a:custGeom>
            <a:solidFill>
              <a:srgbClr val="FFFFFF">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rtical Blindness by Slidesgo">
  <a:themeElements>
    <a:clrScheme name="Simple Light">
      <a:dk1>
        <a:srgbClr val="090586"/>
      </a:dk1>
      <a:lt1>
        <a:srgbClr val="EDF9FD"/>
      </a:lt1>
      <a:dk2>
        <a:srgbClr val="6797FF"/>
      </a:dk2>
      <a:lt2>
        <a:srgbClr val="FF0000"/>
      </a:lt2>
      <a:accent1>
        <a:srgbClr val="C2D8E0"/>
      </a:accent1>
      <a:accent2>
        <a:srgbClr val="FFFFFF"/>
      </a:accent2>
      <a:accent3>
        <a:srgbClr val="FFFFFF"/>
      </a:accent3>
      <a:accent4>
        <a:srgbClr val="FFFFFF"/>
      </a:accent4>
      <a:accent5>
        <a:srgbClr val="FFFFFF"/>
      </a:accent5>
      <a:accent6>
        <a:srgbClr val="FFFFFF"/>
      </a:accent6>
      <a:hlink>
        <a:srgbClr val="09058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2238</Words>
  <Application>Microsoft Office PowerPoint</Application>
  <PresentationFormat>On-screen Show (16:9)</PresentationFormat>
  <Paragraphs>246</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Nunito Medium</vt:lpstr>
      <vt:lpstr>Aptos Narrow</vt:lpstr>
      <vt:lpstr>News Gothic MT</vt:lpstr>
      <vt:lpstr>Arial</vt:lpstr>
      <vt:lpstr>Montserrat</vt:lpstr>
      <vt:lpstr>Raleway</vt:lpstr>
      <vt:lpstr>Bebas Neue</vt:lpstr>
      <vt:lpstr>Cortical Blindness by Slidesgo</vt:lpstr>
      <vt:lpstr>Benchmarking GNNs, DL, and ML for Neurological Disorder Classification</vt:lpstr>
      <vt:lpstr>Course: Basic Graph Theory</vt:lpstr>
      <vt:lpstr>Table of contents</vt:lpstr>
      <vt:lpstr>Concerns!</vt:lpstr>
      <vt:lpstr>Types of Brain Diseases</vt:lpstr>
      <vt:lpstr>Early and accurate diagnosis is critical. Can AI help</vt:lpstr>
      <vt:lpstr> Introduction &amp; Background</vt:lpstr>
      <vt:lpstr>The Brain as a Network</vt:lpstr>
      <vt:lpstr>The Challenge &amp; The opportunity</vt:lpstr>
      <vt:lpstr> Problem Statement</vt:lpstr>
      <vt:lpstr>Problem Statement</vt:lpstr>
      <vt:lpstr>Objective</vt:lpstr>
      <vt:lpstr>Objective</vt:lpstr>
      <vt:lpstr>Model Objective</vt:lpstr>
      <vt:lpstr>Tasks on Graphs</vt:lpstr>
      <vt:lpstr>Literature Review</vt:lpstr>
      <vt:lpstr>Literature Review</vt:lpstr>
      <vt:lpstr>Methodology </vt:lpstr>
      <vt:lpstr>Data &amp; Graph Construction</vt:lpstr>
      <vt:lpstr>Model Architecture</vt:lpstr>
      <vt:lpstr>Expected Outcomes</vt:lpstr>
      <vt:lpstr>Expected Outcomes</vt:lpstr>
      <vt:lpstr>Timeline &amp; Resources </vt:lpstr>
      <vt:lpstr>Timeline</vt:lpstr>
      <vt:lpstr>Resources</vt:lpstr>
      <vt:lpstr>Reference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RAKESH KARMAKER</cp:lastModifiedBy>
  <cp:revision>60</cp:revision>
  <dcterms:modified xsi:type="dcterms:W3CDTF">2025-09-02T04:51:20Z</dcterms:modified>
</cp:coreProperties>
</file>